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96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4FB222B-D896-4F02-AF65-E4F2DD12CA6E}" v="4" dt="2024-04-24T09:23:46.8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73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orel, Jean-Claude" userId="908442fc-0e04-4613-af0f-49cb8bac6a9b" providerId="ADAL" clId="{40A42CFF-C1B8-458D-9AD1-42574A3F139E}"/>
    <pc:docChg chg="custSel modSld">
      <pc:chgData name="Borel, Jean-Claude" userId="908442fc-0e04-4613-af0f-49cb8bac6a9b" providerId="ADAL" clId="{40A42CFF-C1B8-458D-9AD1-42574A3F139E}" dt="2024-03-27T15:08:38.492" v="492" actId="20577"/>
      <pc:docMkLst>
        <pc:docMk/>
      </pc:docMkLst>
      <pc:sldChg chg="modSp mod">
        <pc:chgData name="Borel, Jean-Claude" userId="908442fc-0e04-4613-af0f-49cb8bac6a9b" providerId="ADAL" clId="{40A42CFF-C1B8-458D-9AD1-42574A3F139E}" dt="2024-03-27T14:44:19.041" v="39" actId="20577"/>
        <pc:sldMkLst>
          <pc:docMk/>
          <pc:sldMk cId="4145486534" sldId="256"/>
        </pc:sldMkLst>
        <pc:spChg chg="mod">
          <ac:chgData name="Borel, Jean-Claude" userId="908442fc-0e04-4613-af0f-49cb8bac6a9b" providerId="ADAL" clId="{40A42CFF-C1B8-458D-9AD1-42574A3F139E}" dt="2024-03-27T14:44:19.041" v="39" actId="20577"/>
          <ac:spMkLst>
            <pc:docMk/>
            <pc:sldMk cId="4145486534" sldId="256"/>
            <ac:spMk id="3" creationId="{1BA5C50F-34A6-475C-8FB3-9D0D7B0ED144}"/>
          </ac:spMkLst>
        </pc:spChg>
      </pc:sldChg>
      <pc:sldChg chg="modSp mod">
        <pc:chgData name="Borel, Jean-Claude" userId="908442fc-0e04-4613-af0f-49cb8bac6a9b" providerId="ADAL" clId="{40A42CFF-C1B8-458D-9AD1-42574A3F139E}" dt="2024-03-27T15:08:38.492" v="492" actId="20577"/>
        <pc:sldMkLst>
          <pc:docMk/>
          <pc:sldMk cId="3544501384" sldId="257"/>
        </pc:sldMkLst>
        <pc:spChg chg="mod">
          <ac:chgData name="Borel, Jean-Claude" userId="908442fc-0e04-4613-af0f-49cb8bac6a9b" providerId="ADAL" clId="{40A42CFF-C1B8-458D-9AD1-42574A3F139E}" dt="2024-03-27T15:08:38.492" v="492" actId="20577"/>
          <ac:spMkLst>
            <pc:docMk/>
            <pc:sldMk cId="3544501384" sldId="257"/>
            <ac:spMk id="2" creationId="{7363F0AE-6178-443F-BCE5-DCE0B68C0DAD}"/>
          </ac:spMkLst>
        </pc:spChg>
        <pc:spChg chg="mod">
          <ac:chgData name="Borel, Jean-Claude" userId="908442fc-0e04-4613-af0f-49cb8bac6a9b" providerId="ADAL" clId="{40A42CFF-C1B8-458D-9AD1-42574A3F139E}" dt="2024-03-27T14:49:30.792" v="42" actId="20577"/>
          <ac:spMkLst>
            <pc:docMk/>
            <pc:sldMk cId="3544501384" sldId="257"/>
            <ac:spMk id="3" creationId="{159348FD-6D74-4658-A03F-E5F424D5446C}"/>
          </ac:spMkLst>
        </pc:spChg>
      </pc:sldChg>
      <pc:sldChg chg="delSp modSp mod">
        <pc:chgData name="Borel, Jean-Claude" userId="908442fc-0e04-4613-af0f-49cb8bac6a9b" providerId="ADAL" clId="{40A42CFF-C1B8-458D-9AD1-42574A3F139E}" dt="2024-03-27T14:58:51.622" v="491" actId="1035"/>
        <pc:sldMkLst>
          <pc:docMk/>
          <pc:sldMk cId="4185917397" sldId="258"/>
        </pc:sldMkLst>
        <pc:spChg chg="mod">
          <ac:chgData name="Borel, Jean-Claude" userId="908442fc-0e04-4613-af0f-49cb8bac6a9b" providerId="ADAL" clId="{40A42CFF-C1B8-458D-9AD1-42574A3F139E}" dt="2024-03-27T14:58:45.569" v="472" actId="1035"/>
          <ac:spMkLst>
            <pc:docMk/>
            <pc:sldMk cId="4185917397" sldId="258"/>
            <ac:spMk id="3" creationId="{159348FD-6D74-4658-A03F-E5F424D5446C}"/>
          </ac:spMkLst>
        </pc:spChg>
        <pc:picChg chg="del">
          <ac:chgData name="Borel, Jean-Claude" userId="908442fc-0e04-4613-af0f-49cb8bac6a9b" providerId="ADAL" clId="{40A42CFF-C1B8-458D-9AD1-42574A3F139E}" dt="2024-03-27T14:51:28.247" v="51" actId="478"/>
          <ac:picMkLst>
            <pc:docMk/>
            <pc:sldMk cId="4185917397" sldId="258"/>
            <ac:picMk id="5" creationId="{09FE8286-B6BA-45D7-9CE2-13C5EE5C0777}"/>
          </ac:picMkLst>
        </pc:picChg>
        <pc:picChg chg="mod">
          <ac:chgData name="Borel, Jean-Claude" userId="908442fc-0e04-4613-af0f-49cb8bac6a9b" providerId="ADAL" clId="{40A42CFF-C1B8-458D-9AD1-42574A3F139E}" dt="2024-03-27T14:58:51.622" v="491" actId="1035"/>
          <ac:picMkLst>
            <pc:docMk/>
            <pc:sldMk cId="4185917397" sldId="258"/>
            <ac:picMk id="8" creationId="{D39D77E3-1BD0-4457-9D07-197A0715879E}"/>
          </ac:picMkLst>
        </pc:picChg>
      </pc:sldChg>
    </pc:docChg>
  </pc:docChgLst>
  <pc:docChgLst>
    <pc:chgData name="Claudon, Nicolas" userId="0e2e2daf-562e-4fe4-9384-4dcf6f4c11eb" providerId="ADAL" clId="{74FB222B-D896-4F02-AF65-E4F2DD12CA6E}"/>
    <pc:docChg chg="modSld">
      <pc:chgData name="Claudon, Nicolas" userId="0e2e2daf-562e-4fe4-9384-4dcf6f4c11eb" providerId="ADAL" clId="{74FB222B-D896-4F02-AF65-E4F2DD12CA6E}" dt="2024-04-24T09:33:32.552" v="48" actId="108"/>
      <pc:docMkLst>
        <pc:docMk/>
      </pc:docMkLst>
      <pc:sldChg chg="addSp modSp mod">
        <pc:chgData name="Claudon, Nicolas" userId="0e2e2daf-562e-4fe4-9384-4dcf6f4c11eb" providerId="ADAL" clId="{74FB222B-D896-4F02-AF65-E4F2DD12CA6E}" dt="2024-04-24T09:33:32.552" v="48" actId="108"/>
        <pc:sldMkLst>
          <pc:docMk/>
          <pc:sldMk cId="4145486534" sldId="256"/>
        </pc:sldMkLst>
        <pc:spChg chg="mod">
          <ac:chgData name="Claudon, Nicolas" userId="0e2e2daf-562e-4fe4-9384-4dcf6f4c11eb" providerId="ADAL" clId="{74FB222B-D896-4F02-AF65-E4F2DD12CA6E}" dt="2024-04-24T09:33:32.552" v="48" actId="108"/>
          <ac:spMkLst>
            <pc:docMk/>
            <pc:sldMk cId="4145486534" sldId="256"/>
            <ac:spMk id="3" creationId="{1BA5C50F-34A6-475C-8FB3-9D0D7B0ED144}"/>
          </ac:spMkLst>
        </pc:spChg>
        <pc:picChg chg="add mod">
          <ac:chgData name="Claudon, Nicolas" userId="0e2e2daf-562e-4fe4-9384-4dcf6f4c11eb" providerId="ADAL" clId="{74FB222B-D896-4F02-AF65-E4F2DD12CA6E}" dt="2024-04-24T09:23:39.813" v="32" actId="1076"/>
          <ac:picMkLst>
            <pc:docMk/>
            <pc:sldMk cId="4145486534" sldId="256"/>
            <ac:picMk id="4" creationId="{4474358E-DE6F-479A-9813-94DFDE5928F2}"/>
          </ac:picMkLst>
        </pc:picChg>
      </pc:sldChg>
      <pc:sldChg chg="addSp modSp mod">
        <pc:chgData name="Claudon, Nicolas" userId="0e2e2daf-562e-4fe4-9384-4dcf6f4c11eb" providerId="ADAL" clId="{74FB222B-D896-4F02-AF65-E4F2DD12CA6E}" dt="2024-04-24T09:33:02.934" v="44" actId="207"/>
        <pc:sldMkLst>
          <pc:docMk/>
          <pc:sldMk cId="3544501384" sldId="257"/>
        </pc:sldMkLst>
        <pc:spChg chg="mod">
          <ac:chgData name="Claudon, Nicolas" userId="0e2e2daf-562e-4fe4-9384-4dcf6f4c11eb" providerId="ADAL" clId="{74FB222B-D896-4F02-AF65-E4F2DD12CA6E}" dt="2024-04-24T09:33:02.934" v="44" actId="207"/>
          <ac:spMkLst>
            <pc:docMk/>
            <pc:sldMk cId="3544501384" sldId="257"/>
            <ac:spMk id="2" creationId="{7363F0AE-6178-443F-BCE5-DCE0B68C0DAD}"/>
          </ac:spMkLst>
        </pc:spChg>
        <pc:picChg chg="add mod">
          <ac:chgData name="Claudon, Nicolas" userId="0e2e2daf-562e-4fe4-9384-4dcf6f4c11eb" providerId="ADAL" clId="{74FB222B-D896-4F02-AF65-E4F2DD12CA6E}" dt="2024-04-24T09:22:52.580" v="27" actId="1076"/>
          <ac:picMkLst>
            <pc:docMk/>
            <pc:sldMk cId="3544501384" sldId="257"/>
            <ac:picMk id="5" creationId="{16AEFCB1-0712-4995-813E-ED31DCA110CB}"/>
          </ac:picMkLst>
        </pc:picChg>
      </pc:sldChg>
      <pc:sldChg chg="addSp modSp mod">
        <pc:chgData name="Claudon, Nicolas" userId="0e2e2daf-562e-4fe4-9384-4dcf6f4c11eb" providerId="ADAL" clId="{74FB222B-D896-4F02-AF65-E4F2DD12CA6E}" dt="2024-04-24T09:33:11.482" v="45" actId="108"/>
        <pc:sldMkLst>
          <pc:docMk/>
          <pc:sldMk cId="4185917397" sldId="258"/>
        </pc:sldMkLst>
        <pc:spChg chg="mod">
          <ac:chgData name="Claudon, Nicolas" userId="0e2e2daf-562e-4fe4-9384-4dcf6f4c11eb" providerId="ADAL" clId="{74FB222B-D896-4F02-AF65-E4F2DD12CA6E}" dt="2024-04-24T09:33:11.482" v="45" actId="108"/>
          <ac:spMkLst>
            <pc:docMk/>
            <pc:sldMk cId="4185917397" sldId="258"/>
            <ac:spMk id="2" creationId="{7363F0AE-6178-443F-BCE5-DCE0B68C0DAD}"/>
          </ac:spMkLst>
        </pc:spChg>
        <pc:picChg chg="add mod">
          <ac:chgData name="Claudon, Nicolas" userId="0e2e2daf-562e-4fe4-9384-4dcf6f4c11eb" providerId="ADAL" clId="{74FB222B-D896-4F02-AF65-E4F2DD12CA6E}" dt="2024-04-24T09:22:47.315" v="26" actId="1076"/>
          <ac:picMkLst>
            <pc:docMk/>
            <pc:sldMk cId="4185917397" sldId="258"/>
            <ac:picMk id="5" creationId="{CD4A8B7C-A79A-48EB-BCE9-C903D0CFFBF4}"/>
          </ac:picMkLst>
        </pc:picChg>
      </pc:sldChg>
      <pc:sldChg chg="addSp modSp mod">
        <pc:chgData name="Claudon, Nicolas" userId="0e2e2daf-562e-4fe4-9384-4dcf6f4c11eb" providerId="ADAL" clId="{74FB222B-D896-4F02-AF65-E4F2DD12CA6E}" dt="2024-04-24T09:33:16.629" v="46" actId="108"/>
        <pc:sldMkLst>
          <pc:docMk/>
          <pc:sldMk cId="2946651482" sldId="259"/>
        </pc:sldMkLst>
        <pc:spChg chg="mod">
          <ac:chgData name="Claudon, Nicolas" userId="0e2e2daf-562e-4fe4-9384-4dcf6f4c11eb" providerId="ADAL" clId="{74FB222B-D896-4F02-AF65-E4F2DD12CA6E}" dt="2024-04-24T09:33:16.629" v="46" actId="108"/>
          <ac:spMkLst>
            <pc:docMk/>
            <pc:sldMk cId="2946651482" sldId="259"/>
            <ac:spMk id="2" creationId="{7363F0AE-6178-443F-BCE5-DCE0B68C0DAD}"/>
          </ac:spMkLst>
        </pc:spChg>
        <pc:spChg chg="mod">
          <ac:chgData name="Claudon, Nicolas" userId="0e2e2daf-562e-4fe4-9384-4dcf6f4c11eb" providerId="ADAL" clId="{74FB222B-D896-4F02-AF65-E4F2DD12CA6E}" dt="2024-04-24T09:23:55.704" v="35" actId="14100"/>
          <ac:spMkLst>
            <pc:docMk/>
            <pc:sldMk cId="2946651482" sldId="259"/>
            <ac:spMk id="3" creationId="{159348FD-6D74-4658-A03F-E5F424D5446C}"/>
          </ac:spMkLst>
        </pc:spChg>
        <pc:picChg chg="mod">
          <ac:chgData name="Claudon, Nicolas" userId="0e2e2daf-562e-4fe4-9384-4dcf6f4c11eb" providerId="ADAL" clId="{74FB222B-D896-4F02-AF65-E4F2DD12CA6E}" dt="2024-04-24T09:23:59.468" v="36" actId="1076"/>
          <ac:picMkLst>
            <pc:docMk/>
            <pc:sldMk cId="2946651482" sldId="259"/>
            <ac:picMk id="5" creationId="{F0AFB454-25B9-4DCA-A991-081C653D9675}"/>
          </ac:picMkLst>
        </pc:picChg>
        <pc:picChg chg="add mod">
          <ac:chgData name="Claudon, Nicolas" userId="0e2e2daf-562e-4fe4-9384-4dcf6f4c11eb" providerId="ADAL" clId="{74FB222B-D896-4F02-AF65-E4F2DD12CA6E}" dt="2024-04-24T09:23:50.340" v="34" actId="1076"/>
          <ac:picMkLst>
            <pc:docMk/>
            <pc:sldMk cId="2946651482" sldId="259"/>
            <ac:picMk id="6" creationId="{6B89099B-A789-487A-AD18-658408D660F2}"/>
          </ac:picMkLst>
        </pc:picChg>
      </pc:sldChg>
    </pc:docChg>
  </pc:docChgLst>
  <pc:docChgLst>
    <pc:chgData name="Borel, Jean-Claude" userId="908442fc-0e04-4613-af0f-49cb8bac6a9b" providerId="ADAL" clId="{AD768E19-1A88-4185-9D60-209B84A506D4}"/>
    <pc:docChg chg="undo custSel addSld delSld modSld sldOrd">
      <pc:chgData name="Borel, Jean-Claude" userId="908442fc-0e04-4613-af0f-49cb8bac6a9b" providerId="ADAL" clId="{AD768E19-1A88-4185-9D60-209B84A506D4}" dt="2024-03-27T14:42:28.797" v="1634" actId="20577"/>
      <pc:docMkLst>
        <pc:docMk/>
      </pc:docMkLst>
      <pc:sldChg chg="delSp modSp new mod">
        <pc:chgData name="Borel, Jean-Claude" userId="908442fc-0e04-4613-af0f-49cb8bac6a9b" providerId="ADAL" clId="{AD768E19-1A88-4185-9D60-209B84A506D4}" dt="2024-03-27T14:36:11.578" v="1334" actId="20577"/>
        <pc:sldMkLst>
          <pc:docMk/>
          <pc:sldMk cId="4145486534" sldId="256"/>
        </pc:sldMkLst>
        <pc:spChg chg="del mod">
          <ac:chgData name="Borel, Jean-Claude" userId="908442fc-0e04-4613-af0f-49cb8bac6a9b" providerId="ADAL" clId="{AD768E19-1A88-4185-9D60-209B84A506D4}" dt="2024-03-27T14:34:37.678" v="1203" actId="478"/>
          <ac:spMkLst>
            <pc:docMk/>
            <pc:sldMk cId="4145486534" sldId="256"/>
            <ac:spMk id="2" creationId="{3B0122F4-3232-4A19-B27C-9D92D368CB48}"/>
          </ac:spMkLst>
        </pc:spChg>
        <pc:spChg chg="mod">
          <ac:chgData name="Borel, Jean-Claude" userId="908442fc-0e04-4613-af0f-49cb8bac6a9b" providerId="ADAL" clId="{AD768E19-1A88-4185-9D60-209B84A506D4}" dt="2024-03-27T14:36:11.578" v="1334" actId="20577"/>
          <ac:spMkLst>
            <pc:docMk/>
            <pc:sldMk cId="4145486534" sldId="256"/>
            <ac:spMk id="3" creationId="{1BA5C50F-34A6-475C-8FB3-9D0D7B0ED144}"/>
          </ac:spMkLst>
        </pc:spChg>
      </pc:sldChg>
      <pc:sldChg chg="addSp delSp modSp new mod">
        <pc:chgData name="Borel, Jean-Claude" userId="908442fc-0e04-4613-af0f-49cb8bac6a9b" providerId="ADAL" clId="{AD768E19-1A88-4185-9D60-209B84A506D4}" dt="2024-03-27T14:42:28.797" v="1634" actId="20577"/>
        <pc:sldMkLst>
          <pc:docMk/>
          <pc:sldMk cId="3544501384" sldId="257"/>
        </pc:sldMkLst>
        <pc:spChg chg="mod">
          <ac:chgData name="Borel, Jean-Claude" userId="908442fc-0e04-4613-af0f-49cb8bac6a9b" providerId="ADAL" clId="{AD768E19-1A88-4185-9D60-209B84A506D4}" dt="2024-03-27T13:53:30.775" v="41" actId="20577"/>
          <ac:spMkLst>
            <pc:docMk/>
            <pc:sldMk cId="3544501384" sldId="257"/>
            <ac:spMk id="2" creationId="{7363F0AE-6178-443F-BCE5-DCE0B68C0DAD}"/>
          </ac:spMkLst>
        </pc:spChg>
        <pc:spChg chg="mod">
          <ac:chgData name="Borel, Jean-Claude" userId="908442fc-0e04-4613-af0f-49cb8bac6a9b" providerId="ADAL" clId="{AD768E19-1A88-4185-9D60-209B84A506D4}" dt="2024-03-27T14:42:28.797" v="1634" actId="20577"/>
          <ac:spMkLst>
            <pc:docMk/>
            <pc:sldMk cId="3544501384" sldId="257"/>
            <ac:spMk id="3" creationId="{159348FD-6D74-4658-A03F-E5F424D5446C}"/>
          </ac:spMkLst>
        </pc:spChg>
        <pc:spChg chg="add del">
          <ac:chgData name="Borel, Jean-Claude" userId="908442fc-0e04-4613-af0f-49cb8bac6a9b" providerId="ADAL" clId="{AD768E19-1A88-4185-9D60-209B84A506D4}" dt="2024-03-27T14:17:47.724" v="210"/>
          <ac:spMkLst>
            <pc:docMk/>
            <pc:sldMk cId="3544501384" sldId="257"/>
            <ac:spMk id="4" creationId="{C7612735-E733-44DE-8905-0690B27A2F0D}"/>
          </ac:spMkLst>
        </pc:spChg>
        <pc:spChg chg="add del">
          <ac:chgData name="Borel, Jean-Claude" userId="908442fc-0e04-4613-af0f-49cb8bac6a9b" providerId="ADAL" clId="{AD768E19-1A88-4185-9D60-209B84A506D4}" dt="2024-03-27T14:17:47.724" v="210"/>
          <ac:spMkLst>
            <pc:docMk/>
            <pc:sldMk cId="3544501384" sldId="257"/>
            <ac:spMk id="5" creationId="{81528732-730C-4913-AA59-13836E147910}"/>
          </ac:spMkLst>
        </pc:spChg>
        <pc:picChg chg="add mod">
          <ac:chgData name="Borel, Jean-Claude" userId="908442fc-0e04-4613-af0f-49cb8bac6a9b" providerId="ADAL" clId="{AD768E19-1A88-4185-9D60-209B84A506D4}" dt="2024-03-27T14:18:49.302" v="220" actId="1076"/>
          <ac:picMkLst>
            <pc:docMk/>
            <pc:sldMk cId="3544501384" sldId="257"/>
            <ac:picMk id="7" creationId="{AEC34ACB-8B93-4194-85DC-ED2C917D965C}"/>
          </ac:picMkLst>
        </pc:picChg>
        <pc:picChg chg="add del">
          <ac:chgData name="Borel, Jean-Claude" userId="908442fc-0e04-4613-af0f-49cb8bac6a9b" providerId="ADAL" clId="{AD768E19-1A88-4185-9D60-209B84A506D4}" dt="2024-03-27T14:17:47.724" v="210"/>
          <ac:picMkLst>
            <pc:docMk/>
            <pc:sldMk cId="3544501384" sldId="257"/>
            <ac:picMk id="1025" creationId="{3FEC0415-6BBF-49DD-B07B-8E14D118EFD7}"/>
          </ac:picMkLst>
        </pc:picChg>
      </pc:sldChg>
      <pc:sldChg chg="new del">
        <pc:chgData name="Borel, Jean-Claude" userId="908442fc-0e04-4613-af0f-49cb8bac6a9b" providerId="ADAL" clId="{AD768E19-1A88-4185-9D60-209B84A506D4}" dt="2024-03-27T14:19:05.527" v="222" actId="47"/>
        <pc:sldMkLst>
          <pc:docMk/>
          <pc:sldMk cId="1746966686" sldId="258"/>
        </pc:sldMkLst>
      </pc:sldChg>
      <pc:sldChg chg="addSp delSp modSp add mod">
        <pc:chgData name="Borel, Jean-Claude" userId="908442fc-0e04-4613-af0f-49cb8bac6a9b" providerId="ADAL" clId="{AD768E19-1A88-4185-9D60-209B84A506D4}" dt="2024-03-27T14:26:45.938" v="498" actId="20577"/>
        <pc:sldMkLst>
          <pc:docMk/>
          <pc:sldMk cId="4185917397" sldId="258"/>
        </pc:sldMkLst>
        <pc:spChg chg="mod">
          <ac:chgData name="Borel, Jean-Claude" userId="908442fc-0e04-4613-af0f-49cb8bac6a9b" providerId="ADAL" clId="{AD768E19-1A88-4185-9D60-209B84A506D4}" dt="2024-03-27T14:24:10.972" v="381" actId="20577"/>
          <ac:spMkLst>
            <pc:docMk/>
            <pc:sldMk cId="4185917397" sldId="258"/>
            <ac:spMk id="2" creationId="{7363F0AE-6178-443F-BCE5-DCE0B68C0DAD}"/>
          </ac:spMkLst>
        </pc:spChg>
        <pc:spChg chg="mod">
          <ac:chgData name="Borel, Jean-Claude" userId="908442fc-0e04-4613-af0f-49cb8bac6a9b" providerId="ADAL" clId="{AD768E19-1A88-4185-9D60-209B84A506D4}" dt="2024-03-27T14:26:45.938" v="498" actId="20577"/>
          <ac:spMkLst>
            <pc:docMk/>
            <pc:sldMk cId="4185917397" sldId="258"/>
            <ac:spMk id="3" creationId="{159348FD-6D74-4658-A03F-E5F424D5446C}"/>
          </ac:spMkLst>
        </pc:spChg>
        <pc:picChg chg="add mod">
          <ac:chgData name="Borel, Jean-Claude" userId="908442fc-0e04-4613-af0f-49cb8bac6a9b" providerId="ADAL" clId="{AD768E19-1A88-4185-9D60-209B84A506D4}" dt="2024-03-27T14:24:27.353" v="418" actId="1036"/>
          <ac:picMkLst>
            <pc:docMk/>
            <pc:sldMk cId="4185917397" sldId="258"/>
            <ac:picMk id="5" creationId="{09FE8286-B6BA-45D7-9CE2-13C5EE5C0777}"/>
          </ac:picMkLst>
        </pc:picChg>
        <pc:picChg chg="del">
          <ac:chgData name="Borel, Jean-Claude" userId="908442fc-0e04-4613-af0f-49cb8bac6a9b" providerId="ADAL" clId="{AD768E19-1A88-4185-9D60-209B84A506D4}" dt="2024-03-27T14:20:14.577" v="230" actId="478"/>
          <ac:picMkLst>
            <pc:docMk/>
            <pc:sldMk cId="4185917397" sldId="258"/>
            <ac:picMk id="7" creationId="{AEC34ACB-8B93-4194-85DC-ED2C917D965C}"/>
          </ac:picMkLst>
        </pc:picChg>
        <pc:picChg chg="add mod">
          <ac:chgData name="Borel, Jean-Claude" userId="908442fc-0e04-4613-af0f-49cb8bac6a9b" providerId="ADAL" clId="{AD768E19-1A88-4185-9D60-209B84A506D4}" dt="2024-03-27T14:24:35.153" v="441" actId="1035"/>
          <ac:picMkLst>
            <pc:docMk/>
            <pc:sldMk cId="4185917397" sldId="258"/>
            <ac:picMk id="8" creationId="{D39D77E3-1BD0-4457-9D07-197A0715879E}"/>
          </ac:picMkLst>
        </pc:picChg>
      </pc:sldChg>
      <pc:sldChg chg="new del ord">
        <pc:chgData name="Borel, Jean-Claude" userId="908442fc-0e04-4613-af0f-49cb8bac6a9b" providerId="ADAL" clId="{AD768E19-1A88-4185-9D60-209B84A506D4}" dt="2024-03-27T14:25:54.682" v="493" actId="680"/>
        <pc:sldMkLst>
          <pc:docMk/>
          <pc:sldMk cId="2173851539" sldId="259"/>
        </pc:sldMkLst>
      </pc:sldChg>
      <pc:sldChg chg="addSp delSp modSp add mod ord">
        <pc:chgData name="Borel, Jean-Claude" userId="908442fc-0e04-4613-af0f-49cb8bac6a9b" providerId="ADAL" clId="{AD768E19-1A88-4185-9D60-209B84A506D4}" dt="2024-03-27T14:36:24.420" v="1335" actId="20577"/>
        <pc:sldMkLst>
          <pc:docMk/>
          <pc:sldMk cId="2946651482" sldId="259"/>
        </pc:sldMkLst>
        <pc:spChg chg="mod">
          <ac:chgData name="Borel, Jean-Claude" userId="908442fc-0e04-4613-af0f-49cb8bac6a9b" providerId="ADAL" clId="{AD768E19-1A88-4185-9D60-209B84A506D4}" dt="2024-03-27T14:31:24.736" v="913" actId="20577"/>
          <ac:spMkLst>
            <pc:docMk/>
            <pc:sldMk cId="2946651482" sldId="259"/>
            <ac:spMk id="2" creationId="{7363F0AE-6178-443F-BCE5-DCE0B68C0DAD}"/>
          </ac:spMkLst>
        </pc:spChg>
        <pc:spChg chg="mod">
          <ac:chgData name="Borel, Jean-Claude" userId="908442fc-0e04-4613-af0f-49cb8bac6a9b" providerId="ADAL" clId="{AD768E19-1A88-4185-9D60-209B84A506D4}" dt="2024-03-27T14:36:24.420" v="1335" actId="20577"/>
          <ac:spMkLst>
            <pc:docMk/>
            <pc:sldMk cId="2946651482" sldId="259"/>
            <ac:spMk id="3" creationId="{159348FD-6D74-4658-A03F-E5F424D5446C}"/>
          </ac:spMkLst>
        </pc:spChg>
        <pc:picChg chg="add mod">
          <ac:chgData name="Borel, Jean-Claude" userId="908442fc-0e04-4613-af0f-49cb8bac6a9b" providerId="ADAL" clId="{AD768E19-1A88-4185-9D60-209B84A506D4}" dt="2024-03-27T14:30:22.718" v="848" actId="1035"/>
          <ac:picMkLst>
            <pc:docMk/>
            <pc:sldMk cId="2946651482" sldId="259"/>
            <ac:picMk id="5" creationId="{F0AFB454-25B9-4DCA-A991-081C653D9675}"/>
          </ac:picMkLst>
        </pc:picChg>
        <pc:picChg chg="del">
          <ac:chgData name="Borel, Jean-Claude" userId="908442fc-0e04-4613-af0f-49cb8bac6a9b" providerId="ADAL" clId="{AD768E19-1A88-4185-9D60-209B84A506D4}" dt="2024-03-27T14:27:18.853" v="501" actId="478"/>
          <ac:picMkLst>
            <pc:docMk/>
            <pc:sldMk cId="2946651482" sldId="259"/>
            <ac:picMk id="7" creationId="{AEC34ACB-8B93-4194-85DC-ED2C917D965C}"/>
          </ac:picMkLst>
        </pc:picChg>
      </pc:sldChg>
      <pc:sldMasterChg chg="addSldLayout">
        <pc:chgData name="Borel, Jean-Claude" userId="908442fc-0e04-4613-af0f-49cb8bac6a9b" providerId="ADAL" clId="{AD768E19-1A88-4185-9D60-209B84A506D4}" dt="2024-03-27T13:47:28.561" v="0" actId="680"/>
        <pc:sldMasterMkLst>
          <pc:docMk/>
          <pc:sldMasterMk cId="639887702" sldId="2147483648"/>
        </pc:sldMasterMkLst>
        <pc:sldLayoutChg chg="add">
          <pc:chgData name="Borel, Jean-Claude" userId="908442fc-0e04-4613-af0f-49cb8bac6a9b" providerId="ADAL" clId="{AD768E19-1A88-4185-9D60-209B84A506D4}" dt="2024-03-27T13:47:28.561" v="0" actId="680"/>
          <pc:sldLayoutMkLst>
            <pc:docMk/>
            <pc:sldMasterMk cId="639887702" sldId="2147483648"/>
            <pc:sldLayoutMk cId="466036514" sldId="2147483649"/>
          </pc:sldLayoutMkLst>
        </pc:sldLayoutChg>
      </pc:sldMasterChg>
    </pc:docChg>
  </pc:docChgLst>
  <pc:docChgLst>
    <pc:chgData name="Borel, Jean-Claude" userId="908442fc-0e04-4613-af0f-49cb8bac6a9b" providerId="ADAL" clId="{0B003E83-1E24-41C7-92B8-E63B9CBD7DFF}"/>
    <pc:docChg chg="modSld">
      <pc:chgData name="Borel, Jean-Claude" userId="908442fc-0e04-4613-af0f-49cb8bac6a9b" providerId="ADAL" clId="{0B003E83-1E24-41C7-92B8-E63B9CBD7DFF}" dt="2024-04-11T10:19:49.172" v="1" actId="20577"/>
      <pc:docMkLst>
        <pc:docMk/>
      </pc:docMkLst>
      <pc:sldChg chg="modSp mod">
        <pc:chgData name="Borel, Jean-Claude" userId="908442fc-0e04-4613-af0f-49cb8bac6a9b" providerId="ADAL" clId="{0B003E83-1E24-41C7-92B8-E63B9CBD7DFF}" dt="2024-04-11T10:19:49.172" v="1" actId="20577"/>
        <pc:sldMkLst>
          <pc:docMk/>
          <pc:sldMk cId="2946651482" sldId="259"/>
        </pc:sldMkLst>
        <pc:spChg chg="mod">
          <ac:chgData name="Borel, Jean-Claude" userId="908442fc-0e04-4613-af0f-49cb8bac6a9b" providerId="ADAL" clId="{0B003E83-1E24-41C7-92B8-E63B9CBD7DFF}" dt="2024-04-11T10:19:49.172" v="1" actId="20577"/>
          <ac:spMkLst>
            <pc:docMk/>
            <pc:sldMk cId="2946651482" sldId="259"/>
            <ac:spMk id="3" creationId="{159348FD-6D74-4658-A03F-E5F424D5446C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1D9D0DB-5277-47C1-B82B-DB98FD8F18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31CCF29-3C42-45BE-88F7-009F0DE8D4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466036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39887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go.microsoft.com/fwlink/?linkid=2068602" TargetMode="External"/><Relationship Id="rId2" Type="http://schemas.openxmlformats.org/officeDocument/2006/relationships/hyperlink" Target="https://rdweb.wvd.microsoft.com/arm/webclient/index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nom.prenom-contractor@arcelormittal.com" TargetMode="External"/><Relationship Id="rId2" Type="http://schemas.openxmlformats.org/officeDocument/2006/relationships/hyperlink" Target="https://rdweb.wvd.microsoft.com/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1BA5C50F-34A6-475C-8FB3-9D0D7B0ED1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100830"/>
            <a:ext cx="9144000" cy="3258105"/>
          </a:xfrm>
        </p:spPr>
        <p:txBody>
          <a:bodyPr/>
          <a:lstStyle/>
          <a:p>
            <a:endParaRPr lang="fr-FR" dirty="0"/>
          </a:p>
          <a:p>
            <a:endParaRPr lang="fr-FR" dirty="0"/>
          </a:p>
          <a:p>
            <a:r>
              <a:rPr lang="fr-FR" sz="2800" b="1" dirty="0">
                <a:solidFill>
                  <a:srgbClr val="F79646"/>
                </a:solidFill>
                <a:latin typeface="+mj-lt"/>
                <a:ea typeface="+mj-ea"/>
                <a:cs typeface="+mj-cs"/>
              </a:rPr>
              <a:t>Installation et lancement du </a:t>
            </a:r>
            <a:r>
              <a:rPr lang="fr-FR" sz="2800" b="1" dirty="0" err="1">
                <a:solidFill>
                  <a:srgbClr val="F79646"/>
                </a:solidFill>
                <a:latin typeface="+mj-lt"/>
                <a:ea typeface="+mj-ea"/>
                <a:cs typeface="+mj-cs"/>
              </a:rPr>
              <a:t>Remote</a:t>
            </a:r>
            <a:r>
              <a:rPr lang="fr-FR" sz="2800" b="1" dirty="0">
                <a:solidFill>
                  <a:srgbClr val="F79646"/>
                </a:solidFill>
                <a:latin typeface="+mj-lt"/>
                <a:ea typeface="+mj-ea"/>
                <a:cs typeface="+mj-cs"/>
              </a:rPr>
              <a:t> Desktop</a:t>
            </a:r>
          </a:p>
          <a:p>
            <a:r>
              <a:rPr lang="fr-FR" sz="2800" b="1" dirty="0">
                <a:solidFill>
                  <a:srgbClr val="F79646"/>
                </a:solidFill>
                <a:latin typeface="+mj-lt"/>
                <a:ea typeface="+mj-ea"/>
                <a:cs typeface="+mj-cs"/>
              </a:rPr>
              <a:t>pour accéder aux applications GMAO via la solution VDI</a:t>
            </a:r>
          </a:p>
          <a:p>
            <a:r>
              <a:rPr lang="fr-FR" sz="2800" b="1" dirty="0">
                <a:solidFill>
                  <a:srgbClr val="F79646"/>
                </a:solidFill>
                <a:latin typeface="+mj-lt"/>
                <a:ea typeface="+mj-ea"/>
                <a:cs typeface="+mj-cs"/>
              </a:rPr>
              <a:t>sur postes Chromebook ou technologie Android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474358E-DE6F-479A-9813-94DFDE5928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162808" y="195222"/>
            <a:ext cx="166687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454865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363F0AE-6178-443F-BCE5-DCE0B68C0D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85516"/>
            <a:ext cx="9144000" cy="477837"/>
          </a:xfrm>
        </p:spPr>
        <p:txBody>
          <a:bodyPr/>
          <a:lstStyle/>
          <a:p>
            <a:r>
              <a:rPr lang="fr-FR" sz="2800" b="1" dirty="0">
                <a:solidFill>
                  <a:srgbClr val="F79646"/>
                </a:solidFill>
              </a:rPr>
              <a:t>Installation de </a:t>
            </a:r>
            <a:r>
              <a:rPr lang="fr-FR" sz="2800" b="1" dirty="0" err="1">
                <a:solidFill>
                  <a:srgbClr val="F79646"/>
                </a:solidFill>
              </a:rPr>
              <a:t>Remote</a:t>
            </a:r>
            <a:r>
              <a:rPr lang="fr-FR" sz="2800" b="1" dirty="0">
                <a:solidFill>
                  <a:srgbClr val="F79646"/>
                </a:solidFill>
              </a:rPr>
              <a:t> Desktop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59348FD-6D74-4658-A03F-E5F424D544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4905" y="1180729"/>
            <a:ext cx="11292396" cy="5561815"/>
          </a:xfrm>
        </p:spPr>
        <p:txBody>
          <a:bodyPr/>
          <a:lstStyle/>
          <a:p>
            <a:pPr lvl="0" algn="l">
              <a:lnSpc>
                <a:spcPct val="105000"/>
              </a:lnSpc>
              <a:spcAft>
                <a:spcPts val="800"/>
              </a:spcAft>
            </a:pPr>
            <a:r>
              <a:rPr lang="fr-FR" sz="1800" dirty="0">
                <a:latin typeface="Calibri" panose="020F0502020204030204" pitchFamily="34" charset="0"/>
                <a:ea typeface="Calibri" panose="020F0502020204030204" pitchFamily="34" charset="0"/>
              </a:rPr>
              <a:t>P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our pouvoir accéder aux environnements GMAO (SAP et/ou </a:t>
            </a:r>
            <a:r>
              <a:rPr lang="fr-F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Dolmain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), via la solution VDI, avec votre compte EUROPE, il faut préalablement installer l’outil Microsoft « </a:t>
            </a:r>
            <a:r>
              <a:rPr lang="fr-F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Remote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Desktop » sur votre PC.</a:t>
            </a:r>
          </a:p>
          <a:p>
            <a:pPr lvl="0" algn="l">
              <a:lnSpc>
                <a:spcPct val="105000"/>
              </a:lnSpc>
              <a:spcAft>
                <a:spcPts val="800"/>
              </a:spcAft>
            </a:pPr>
            <a:r>
              <a:rPr lang="fr-FR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NB : la solution d’installation ci-dessous du client </a:t>
            </a:r>
            <a:r>
              <a:rPr lang="fr-FR" sz="18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Remote</a:t>
            </a:r>
            <a:r>
              <a:rPr lang="fr-FR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 Desktop est préconisée, néanmoins, en cas de problème, il est possible d’y accéder via le lien web suivant : </a:t>
            </a:r>
            <a:r>
              <a:rPr lang="fr-FR" sz="1800" dirty="0">
                <a:latin typeface="Calibri" panose="020F0502020204030204" pitchFamily="34" charset="0"/>
                <a:ea typeface="Times New Roman" panose="02020603050405020304" pitchFamily="18" charset="0"/>
                <a:hlinkClick r:id="rId2"/>
              </a:rPr>
              <a:t>https://rdweb.wvd.microsoft.com/arm/webclient/index.html</a:t>
            </a:r>
            <a:endParaRPr lang="fr-FR" sz="18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 algn="l">
              <a:lnSpc>
                <a:spcPct val="10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Cliquer sur le lien ci-dessous :</a:t>
            </a: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l"/>
            <a:r>
              <a:rPr lang="fr-FR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3"/>
              </a:rPr>
              <a:t>https://go.microsoft.com/fwlink/?linkid=2068602</a:t>
            </a:r>
            <a:endParaRPr lang="fr-FR" sz="1000" dirty="0"/>
          </a:p>
          <a:p>
            <a:pPr marL="342900" lvl="0" indent="-342900" algn="l">
              <a:lnSpc>
                <a:spcPct val="105000"/>
              </a:lnSpc>
              <a:buFont typeface="Symbol" panose="05050102010706020507" pitchFamily="18" charset="2"/>
              <a:buChar char=""/>
            </a:pP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Un fichier « </a:t>
            </a:r>
            <a:r>
              <a:rPr lang="fr-FR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RemoteDesktop</a:t>
            </a: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va être téléchargé dans le répertoire « téléchargement » de votre PC, et la fenêtre ci-dessous va apparaitre </a:t>
            </a: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indent="-285750" algn="l">
              <a:lnSpc>
                <a:spcPct val="105000"/>
              </a:lnSpc>
              <a:spcAft>
                <a:spcPts val="800"/>
              </a:spcAft>
              <a:buFont typeface="Wingdings" panose="05000000000000000000" pitchFamily="2" charset="2"/>
              <a:buChar char="à"/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Cliquez sur « ouvrir un fichier » pour lancer l’installation</a:t>
            </a:r>
          </a:p>
          <a:p>
            <a:pPr marL="742950" indent="-285750" algn="l">
              <a:lnSpc>
                <a:spcPct val="105000"/>
              </a:lnSpc>
              <a:spcAft>
                <a:spcPts val="800"/>
              </a:spcAft>
              <a:buFont typeface="Wingdings" panose="05000000000000000000" pitchFamily="2" charset="2"/>
              <a:buChar char="à"/>
            </a:pPr>
            <a:endParaRPr lang="fr-FR" sz="18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indent="-285750" algn="l">
              <a:lnSpc>
                <a:spcPct val="105000"/>
              </a:lnSpc>
              <a:spcAft>
                <a:spcPts val="800"/>
              </a:spcAft>
              <a:buFont typeface="Wingdings" panose="05000000000000000000" pitchFamily="2" charset="2"/>
              <a:buChar char="à"/>
            </a:pP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fr-FR" sz="1000" dirty="0"/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AEC34ACB-8B93-4194-85DC-ED2C917D965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5131" y="4772175"/>
            <a:ext cx="4839375" cy="1457528"/>
          </a:xfrm>
          <a:prstGeom prst="rect">
            <a:avLst/>
          </a:prstGeom>
        </p:spPr>
      </p:pic>
      <p:pic>
        <p:nvPicPr>
          <p:cNvPr id="5" name="Picture 3">
            <a:extLst>
              <a:ext uri="{FF2B5EF4-FFF2-40B4-BE49-F238E27FC236}">
                <a16:creationId xmlns:a16="http://schemas.microsoft.com/office/drawing/2014/main" id="{16AEFCB1-0712-4995-813E-ED31DCA110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140426" y="221941"/>
            <a:ext cx="166687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445013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363F0AE-6178-443F-BCE5-DCE0B68C0D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85516"/>
            <a:ext cx="9144000" cy="477837"/>
          </a:xfrm>
        </p:spPr>
        <p:txBody>
          <a:bodyPr/>
          <a:lstStyle/>
          <a:p>
            <a:r>
              <a:rPr lang="fr-FR" sz="2800" b="1" dirty="0">
                <a:solidFill>
                  <a:srgbClr val="F79646"/>
                </a:solidFill>
              </a:rPr>
              <a:t>Lancement du </a:t>
            </a:r>
            <a:r>
              <a:rPr lang="fr-FR" sz="2800" b="1" dirty="0" err="1">
                <a:solidFill>
                  <a:srgbClr val="F79646"/>
                </a:solidFill>
              </a:rPr>
              <a:t>Remote</a:t>
            </a:r>
            <a:r>
              <a:rPr lang="fr-FR" sz="2800" b="1" dirty="0">
                <a:solidFill>
                  <a:srgbClr val="F79646"/>
                </a:solidFill>
              </a:rPr>
              <a:t> Desktop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59348FD-6D74-4658-A03F-E5F424D544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4905" y="1166889"/>
            <a:ext cx="11292396" cy="5832635"/>
          </a:xfrm>
        </p:spPr>
        <p:txBody>
          <a:bodyPr/>
          <a:lstStyle/>
          <a:p>
            <a:pPr marL="342900" lvl="0" indent="-342900" algn="l">
              <a:lnSpc>
                <a:spcPct val="10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 la fin de l’installation, </a:t>
            </a:r>
            <a:r>
              <a:rPr lang="fr-FR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ouvrez l’application </a:t>
            </a: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« </a:t>
            </a:r>
            <a:r>
              <a:rPr lang="fr-FR" sz="18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R</a:t>
            </a:r>
            <a:r>
              <a:rPr lang="fr-FR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emote</a:t>
            </a: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Desktop » sur votre appareil.</a:t>
            </a:r>
          </a:p>
          <a:p>
            <a:pPr marL="342900" lvl="0" indent="-342900" algn="l">
              <a:lnSpc>
                <a:spcPct val="10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Dans le Centre de connexion, appuyez sur +, puis appuyez sur « Ajouter un espace de travail ».</a:t>
            </a:r>
            <a:endParaRPr lang="fr-FR" sz="18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algn="l">
              <a:lnSpc>
                <a:spcPct val="10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Dans la zone URL de l'e-mail ou de l'espace de travail, entrez l’URL suivante : </a:t>
            </a:r>
            <a:r>
              <a:rPr lang="fr-FR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2"/>
              </a:rPr>
              <a:t>https://rdweb.wvd.microsoft.com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</a:p>
          <a:p>
            <a:pPr marL="342900" lvl="0" indent="-342900" algn="l">
              <a:lnSpc>
                <a:spcPct val="10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Après quelques secondes, le message « Un espace de travail est associé à cette URL » devrait s'afficher.</a:t>
            </a:r>
          </a:p>
          <a:p>
            <a:pPr marL="342900" indent="-342900" algn="l">
              <a:lnSpc>
                <a:spcPct val="10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Appuyez sur « Suivant ».</a:t>
            </a:r>
          </a:p>
          <a:p>
            <a:pPr marL="342900" lvl="0" indent="-342900" algn="l">
              <a:lnSpc>
                <a:spcPct val="10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Connectez-vous en saisissant</a:t>
            </a:r>
            <a:r>
              <a:rPr lang="fr-FR" sz="1800" u="sng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l’adresse mail associée à votre compte Europe</a:t>
            </a: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qui a été fournie dans le mail relatif à la confirmation de création de votre compte Europe</a:t>
            </a:r>
            <a:r>
              <a:rPr lang="fr-FR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 (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Elle peut ressembler au modèle suivant : </a:t>
            </a:r>
            <a:r>
              <a:rPr lang="fr-FR" sz="1800" i="1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3"/>
              </a:rPr>
              <a:t>nom.prenom</a:t>
            </a:r>
            <a:r>
              <a:rPr lang="fr-FR" sz="1800" i="1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hlinkClick r:id="rId3"/>
              </a:rPr>
              <a:t>-contractor</a:t>
            </a:r>
            <a:r>
              <a:rPr lang="fr-FR" sz="1800" i="1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3"/>
              </a:rPr>
              <a:t>@arcelormittal.com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)</a:t>
            </a:r>
          </a:p>
          <a:p>
            <a:pPr marL="342900" lvl="0" indent="-342900" algn="l">
              <a:lnSpc>
                <a:spcPct val="10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fr-FR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 algn="l">
              <a:lnSpc>
                <a:spcPct val="10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fr-FR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 algn="l">
              <a:lnSpc>
                <a:spcPct val="10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fr-FR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indent="-342900" algn="l">
              <a:lnSpc>
                <a:spcPct val="10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Renseignez ensuite votre mot de passe </a:t>
            </a:r>
            <a:r>
              <a:rPr lang="fr-FR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associé au compte Europe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que vous avez reç</a:t>
            </a:r>
            <a:r>
              <a:rPr lang="fr-FR" sz="1800" dirty="0">
                <a:latin typeface="Calibri" panose="020F0502020204030204" pitchFamily="34" charset="0"/>
                <a:ea typeface="Calibri" panose="020F0502020204030204" pitchFamily="34" charset="0"/>
              </a:rPr>
              <a:t>u également par mail.</a:t>
            </a: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algn="l">
              <a:lnSpc>
                <a:spcPct val="10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fr-FR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D39D77E3-1BD0-4457-9D07-197A0715879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0652" y="4834801"/>
            <a:ext cx="1955954" cy="1355678"/>
          </a:xfrm>
          <a:prstGeom prst="rect">
            <a:avLst/>
          </a:prstGeom>
        </p:spPr>
      </p:pic>
      <p:pic>
        <p:nvPicPr>
          <p:cNvPr id="5" name="Picture 3">
            <a:extLst>
              <a:ext uri="{FF2B5EF4-FFF2-40B4-BE49-F238E27FC236}">
                <a16:creationId xmlns:a16="http://schemas.microsoft.com/office/drawing/2014/main" id="{CD4A8B7C-A79A-48EB-BCE9-C903D0CFFB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140426" y="224384"/>
            <a:ext cx="166687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85917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363F0AE-6178-443F-BCE5-DCE0B68C0D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85516"/>
            <a:ext cx="9144000" cy="477837"/>
          </a:xfrm>
        </p:spPr>
        <p:txBody>
          <a:bodyPr/>
          <a:lstStyle/>
          <a:p>
            <a:r>
              <a:rPr lang="fr-FR" sz="2800" b="1" dirty="0">
                <a:solidFill>
                  <a:srgbClr val="F79646"/>
                </a:solidFill>
              </a:rPr>
              <a:t>Accès aux applications GMAO : SAP et </a:t>
            </a:r>
            <a:r>
              <a:rPr lang="fr-FR" sz="2800" b="1" dirty="0" err="1">
                <a:solidFill>
                  <a:srgbClr val="F79646"/>
                </a:solidFill>
              </a:rPr>
              <a:t>Dolmain</a:t>
            </a:r>
            <a:endParaRPr lang="fr-FR" sz="2800" b="1" dirty="0">
              <a:solidFill>
                <a:srgbClr val="F79646"/>
              </a:solidFill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59348FD-6D74-4658-A03F-E5F424D544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4905" y="1781908"/>
            <a:ext cx="11292396" cy="4960636"/>
          </a:xfrm>
        </p:spPr>
        <p:txBody>
          <a:bodyPr/>
          <a:lstStyle/>
          <a:p>
            <a:pPr marL="342900" lvl="0" indent="-342900" algn="l">
              <a:lnSpc>
                <a:spcPct val="10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fr-FR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Par la suite, a</a:t>
            </a: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u lancement de </a:t>
            </a:r>
            <a:r>
              <a:rPr lang="fr-FR" sz="18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R</a:t>
            </a:r>
            <a:r>
              <a:rPr lang="fr-FR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emote</a:t>
            </a: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Desktop, vous devrez visualiser l’environnement suivant « wks-fra-wvdapps-prd-dm5-001 », qui vous permettra d’accéder aux applications GMAO : DM5 </a:t>
            </a:r>
            <a:r>
              <a:rPr lang="fr-FR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Dolmain</a:t>
            </a:r>
            <a:r>
              <a:rPr lang="fr-FR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et/ou SAP PCE (vous devrez pour cela avoir été déclaré dans l’une ou l’autre des applications selon vos besoins)  :</a:t>
            </a:r>
          </a:p>
          <a:p>
            <a:pPr marL="342900" lvl="0" indent="-342900" algn="l">
              <a:lnSpc>
                <a:spcPct val="10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fr-FR" sz="18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algn="l">
              <a:lnSpc>
                <a:spcPct val="10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0" algn="l">
              <a:lnSpc>
                <a:spcPct val="105000"/>
              </a:lnSpc>
              <a:spcAft>
                <a:spcPts val="800"/>
              </a:spcAft>
            </a:pP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algn="l">
              <a:lnSpc>
                <a:spcPct val="10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fr-FR" sz="18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algn="l">
              <a:lnSpc>
                <a:spcPct val="105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fr-FR" sz="1800" dirty="0">
                <a:latin typeface="Calibri" panose="020F0502020204030204" pitchFamily="34" charset="0"/>
                <a:ea typeface="Calibri" panose="020F0502020204030204" pitchFamily="34" charset="0"/>
              </a:rPr>
              <a:t>NB : lors de votre première connexion, les menus SAP et </a:t>
            </a:r>
            <a:r>
              <a:rPr lang="fr-FR" sz="1800" dirty="0" err="1">
                <a:latin typeface="Calibri" panose="020F0502020204030204" pitchFamily="34" charset="0"/>
                <a:ea typeface="Calibri" panose="020F0502020204030204" pitchFamily="34" charset="0"/>
              </a:rPr>
              <a:t>Dolmain</a:t>
            </a:r>
            <a:r>
              <a:rPr lang="fr-FR" sz="1800" dirty="0">
                <a:latin typeface="Calibri" panose="020F0502020204030204" pitchFamily="34" charset="0"/>
                <a:ea typeface="Calibri" panose="020F0502020204030204" pitchFamily="34" charset="0"/>
              </a:rPr>
              <a:t> peuvent apparaitre en anglais. Il s’agit d’un comportement normal. Lors des connexions ultérieures, ces menus apparaitront en Français.</a:t>
            </a: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indent="-285750" algn="l">
              <a:lnSpc>
                <a:spcPct val="105000"/>
              </a:lnSpc>
              <a:spcAft>
                <a:spcPts val="800"/>
              </a:spcAft>
              <a:buFont typeface="Wingdings" panose="05000000000000000000" pitchFamily="2" charset="2"/>
              <a:buChar char="à"/>
            </a:pPr>
            <a:endParaRPr lang="fr-FR" sz="18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indent="-285750" algn="l">
              <a:lnSpc>
                <a:spcPct val="105000"/>
              </a:lnSpc>
              <a:spcAft>
                <a:spcPts val="800"/>
              </a:spcAft>
              <a:buFont typeface="Wingdings" panose="05000000000000000000" pitchFamily="2" charset="2"/>
              <a:buChar char="à"/>
            </a:pP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fr-FR" sz="1000" dirty="0"/>
          </a:p>
          <a:p>
            <a:endParaRPr lang="fr-FR" sz="1000" dirty="0"/>
          </a:p>
          <a:p>
            <a:endParaRPr lang="fr-FR" sz="1000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F0AFB454-25B9-4DCA-A991-081C653D96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6935" y="2880908"/>
            <a:ext cx="2410161" cy="1381318"/>
          </a:xfrm>
          <a:prstGeom prst="rect">
            <a:avLst/>
          </a:prstGeom>
        </p:spPr>
      </p:pic>
      <p:pic>
        <p:nvPicPr>
          <p:cNvPr id="6" name="Picture 3">
            <a:extLst>
              <a:ext uri="{FF2B5EF4-FFF2-40B4-BE49-F238E27FC236}">
                <a16:creationId xmlns:a16="http://schemas.microsoft.com/office/drawing/2014/main" id="{6B89099B-A789-487A-AD18-658408D660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140426" y="221941"/>
            <a:ext cx="166687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4665148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409</Words>
  <Application>Microsoft Office PowerPoint</Application>
  <PresentationFormat>Grand écran</PresentationFormat>
  <Paragraphs>34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Symbol</vt:lpstr>
      <vt:lpstr>Wingdings</vt:lpstr>
      <vt:lpstr>Thème Office</vt:lpstr>
      <vt:lpstr>Présentation PowerPoint</vt:lpstr>
      <vt:lpstr>Installation de Remote Desktop</vt:lpstr>
      <vt:lpstr>Lancement du Remote Desktop</vt:lpstr>
      <vt:lpstr>Accès aux applications GMAO : SAP et Dolmain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Borel, Jean-Claude</dc:creator>
  <cp:lastModifiedBy>Claudon, Nicolas</cp:lastModifiedBy>
  <cp:revision>2</cp:revision>
  <dcterms:created xsi:type="dcterms:W3CDTF">2024-03-27T13:47:26Z</dcterms:created>
  <dcterms:modified xsi:type="dcterms:W3CDTF">2024-04-24T09:33:34Z</dcterms:modified>
</cp:coreProperties>
</file>