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48B87A-66E2-4650-9F1D-D800CE9F0F90}" v="4" dt="2024-04-24T12:27:19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9D0DB-5277-47C1-B82B-DB98FD8F1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1CCF29-3C42-45BE-88F7-009F0DE8D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6603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8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dweb.wvd.microsoft.com/arm/webclient/index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nom.prenom-contractor@arcelormitta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1BA5C50F-34A6-475C-8FB3-9D0D7B0ED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99947"/>
            <a:ext cx="9144000" cy="3258105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>
              <a:spcBef>
                <a:spcPct val="0"/>
              </a:spcBef>
            </a:pPr>
            <a:r>
              <a:rPr lang="fr-FR" sz="2800" dirty="0">
                <a:solidFill>
                  <a:srgbClr val="F79646"/>
                </a:solidFill>
              </a:rPr>
              <a:t>Installation et lancement du </a:t>
            </a:r>
            <a:r>
              <a:rPr lang="fr-FR" sz="2800" dirty="0" err="1">
                <a:solidFill>
                  <a:srgbClr val="F79646"/>
                </a:solidFill>
              </a:rPr>
              <a:t>Remote</a:t>
            </a:r>
            <a:r>
              <a:rPr lang="fr-FR" sz="2800" dirty="0">
                <a:solidFill>
                  <a:srgbClr val="F79646"/>
                </a:solidFill>
              </a:rPr>
              <a:t> Desktop</a:t>
            </a:r>
          </a:p>
          <a:p>
            <a:pPr>
              <a:spcBef>
                <a:spcPct val="0"/>
              </a:spcBef>
            </a:pPr>
            <a:r>
              <a:rPr lang="fr-FR" sz="2800" dirty="0">
                <a:solidFill>
                  <a:srgbClr val="F79646"/>
                </a:solidFill>
              </a:rPr>
              <a:t>pour accéder aux applications GMAO via la solution VDI</a:t>
            </a:r>
          </a:p>
          <a:p>
            <a:pPr>
              <a:spcBef>
                <a:spcPct val="0"/>
              </a:spcBef>
            </a:pPr>
            <a:r>
              <a:rPr lang="fr-FR" sz="2800" dirty="0">
                <a:solidFill>
                  <a:srgbClr val="F79646"/>
                </a:solidFill>
              </a:rPr>
              <a:t>sur postes </a:t>
            </a:r>
            <a:r>
              <a:rPr lang="fr-FR" sz="2800" dirty="0" err="1">
                <a:solidFill>
                  <a:srgbClr val="F79646"/>
                </a:solidFill>
              </a:rPr>
              <a:t>MacOS</a:t>
            </a:r>
            <a:endParaRPr lang="fr-FR" sz="2800" dirty="0">
              <a:solidFill>
                <a:srgbClr val="F79646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E91113-6BE8-4805-BF76-F4FCF06C3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548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Lancement de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180729"/>
            <a:ext cx="11292396" cy="5561815"/>
          </a:xfrm>
        </p:spPr>
        <p:txBody>
          <a:bodyPr/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pouvoir accéder aux environnements GMAO (SAP et/ou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via la solution VDI, avec votre compte EUROPE, il faut utiliser l’outil Microsoft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Remote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desktop » sur votre PC.</a:t>
            </a: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Cliquez sur le lien web suivant : 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https://rdweb.wvd.microsoft.com/arm/webclient/index.html</a:t>
            </a: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vous y êtes invité, cliquer sur « s’abonner »</a:t>
            </a: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BE2F8E1-9F77-4DBF-BA88-00ABD46E3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84" y="2975661"/>
            <a:ext cx="5744377" cy="197195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0F1B05D1-2B4B-41F6-AE9E-027099817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50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Lancement du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870006"/>
            <a:ext cx="11292396" cy="5832635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Dans la fenêtre de connexion ci-dessous, saisissez </a:t>
            </a:r>
            <a:r>
              <a:rPr lang="fr-F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l’adresse mail associée à votre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qui a été fournie dans le mail relatif à la confirmation de création de votre compte Europe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Elle peut ressembler au modèle suivant : 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nom.prenom</a:t>
            </a:r>
            <a:r>
              <a:rPr lang="fr-FR" sz="1800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-contractor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@arcelormittal.com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Renseignez ensuite votre mot de passe </a:t>
            </a: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associé au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que vous avez reç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u également par mail.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39D77E3-1BD0-4457-9D07-197A07158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52" y="2530997"/>
            <a:ext cx="1955954" cy="1355678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3A053BDD-6791-437E-8B1C-7D002AC5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59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Accès aux applications GMAO : SAP et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Dolmain</a:t>
            </a:r>
            <a:endParaRPr lang="fr-FR" sz="2800" dirty="0">
              <a:solidFill>
                <a:srgbClr val="F7964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180729"/>
            <a:ext cx="11292396" cy="5561815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Par la suite, a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 lancement de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Desktop, vous devrez visualiser l’environnement suivant « wks-fra-wvdapps-prd-dm5-001 », qui vous permettra d’accéder aux applications GMAO : DM5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et/ou SAP PCE (vous devrez pour cela avoir été déclaré dans l’une ou l’autre des applications selon vos besoins)  :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NB : lors de votre première connexion, les menus SAP et </a:t>
            </a:r>
            <a:r>
              <a:rPr lang="fr-FR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 peuvent apparaitre en anglais. Il s’agit d’un comportement normal. Lors des connexions ultérieures, ces menus apparaitront en Français.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AFB454-25B9-4DCA-A991-081C653D9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05" y="2429423"/>
            <a:ext cx="2410161" cy="138131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AFE4C480-40D8-4173-8C95-0FE182C1F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651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d273a-1cec-4aae-a297-41480ea54f8d}" enabled="0" method="" siteId="{37cd273a-1cec-4aae-a297-41480ea54f8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260</Words>
  <Application>Microsoft Office PowerPoint</Application>
  <PresentationFormat>Grand écran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Lancement de Remote Desktop</vt:lpstr>
      <vt:lpstr>Lancement du Remote Desktop</vt:lpstr>
      <vt:lpstr>Accès aux applications GMAO : SAP et Dolmain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Borel, Jean-Claude</dc:creator>
  <cp:lastModifiedBy>Claudon, Nicolas</cp:lastModifiedBy>
  <cp:revision>3</cp:revision>
  <dcterms:created xsi:type="dcterms:W3CDTF">2024-03-27T13:47:26Z</dcterms:created>
  <dcterms:modified xsi:type="dcterms:W3CDTF">2024-04-24T12:28:11Z</dcterms:modified>
</cp:coreProperties>
</file>