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25A3B-B98B-448E-995A-09DA160024C5}" v="4" dt="2024-04-24T09:36:29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el, Jean-Claude" userId="908442fc-0e04-4613-af0f-49cb8bac6a9b" providerId="ADAL" clId="{92004FDF-9C4C-443A-9CCD-0FA4AF774815}"/>
    <pc:docChg chg="modSld">
      <pc:chgData name="Borel, Jean-Claude" userId="908442fc-0e04-4613-af0f-49cb8bac6a9b" providerId="ADAL" clId="{92004FDF-9C4C-443A-9CCD-0FA4AF774815}" dt="2024-04-11T10:20:43.845" v="1" actId="20577"/>
      <pc:docMkLst>
        <pc:docMk/>
      </pc:docMkLst>
      <pc:sldChg chg="modSp mod">
        <pc:chgData name="Borel, Jean-Claude" userId="908442fc-0e04-4613-af0f-49cb8bac6a9b" providerId="ADAL" clId="{92004FDF-9C4C-443A-9CCD-0FA4AF774815}" dt="2024-04-11T10:20:43.845" v="1" actId="20577"/>
        <pc:sldMkLst>
          <pc:docMk/>
          <pc:sldMk cId="4145486534" sldId="256"/>
        </pc:sldMkLst>
        <pc:spChg chg="mod">
          <ac:chgData name="Borel, Jean-Claude" userId="908442fc-0e04-4613-af0f-49cb8bac6a9b" providerId="ADAL" clId="{92004FDF-9C4C-443A-9CCD-0FA4AF774815}" dt="2024-04-11T10:20:43.845" v="1" actId="20577"/>
          <ac:spMkLst>
            <pc:docMk/>
            <pc:sldMk cId="4145486534" sldId="256"/>
            <ac:spMk id="3" creationId="{1BA5C50F-34A6-475C-8FB3-9D0D7B0ED144}"/>
          </ac:spMkLst>
        </pc:spChg>
      </pc:sldChg>
    </pc:docChg>
  </pc:docChgLst>
  <pc:docChgLst>
    <pc:chgData name="Borel, Jean-Claude" userId="908442fc-0e04-4613-af0f-49cb8bac6a9b" providerId="ADAL" clId="{25F8FD0B-DC22-4B6C-9784-DC52490D512C}"/>
    <pc:docChg chg="undo custSel modSld">
      <pc:chgData name="Borel, Jean-Claude" userId="908442fc-0e04-4613-af0f-49cb8bac6a9b" providerId="ADAL" clId="{25F8FD0B-DC22-4B6C-9784-DC52490D512C}" dt="2024-03-27T15:08:06.831" v="166" actId="20577"/>
      <pc:docMkLst>
        <pc:docMk/>
      </pc:docMkLst>
      <pc:sldChg chg="modSp mod">
        <pc:chgData name="Borel, Jean-Claude" userId="908442fc-0e04-4613-af0f-49cb8bac6a9b" providerId="ADAL" clId="{25F8FD0B-DC22-4B6C-9784-DC52490D512C}" dt="2024-03-27T14:59:40.130" v="11" actId="20577"/>
        <pc:sldMkLst>
          <pc:docMk/>
          <pc:sldMk cId="4145486534" sldId="256"/>
        </pc:sldMkLst>
        <pc:spChg chg="mod">
          <ac:chgData name="Borel, Jean-Claude" userId="908442fc-0e04-4613-af0f-49cb8bac6a9b" providerId="ADAL" clId="{25F8FD0B-DC22-4B6C-9784-DC52490D512C}" dt="2024-03-27T14:59:40.130" v="11" actId="20577"/>
          <ac:spMkLst>
            <pc:docMk/>
            <pc:sldMk cId="4145486534" sldId="256"/>
            <ac:spMk id="3" creationId="{1BA5C50F-34A6-475C-8FB3-9D0D7B0ED144}"/>
          </ac:spMkLst>
        </pc:spChg>
      </pc:sldChg>
      <pc:sldChg chg="addSp delSp modSp mod">
        <pc:chgData name="Borel, Jean-Claude" userId="908442fc-0e04-4613-af0f-49cb8bac6a9b" providerId="ADAL" clId="{25F8FD0B-DC22-4B6C-9784-DC52490D512C}" dt="2024-03-27T15:08:06.831" v="166" actId="20577"/>
        <pc:sldMkLst>
          <pc:docMk/>
          <pc:sldMk cId="3544501384" sldId="257"/>
        </pc:sldMkLst>
        <pc:spChg chg="mod">
          <ac:chgData name="Borel, Jean-Claude" userId="908442fc-0e04-4613-af0f-49cb8bac6a9b" providerId="ADAL" clId="{25F8FD0B-DC22-4B6C-9784-DC52490D512C}" dt="2024-03-27T15:08:06.831" v="166" actId="20577"/>
          <ac:spMkLst>
            <pc:docMk/>
            <pc:sldMk cId="3544501384" sldId="257"/>
            <ac:spMk id="2" creationId="{7363F0AE-6178-443F-BCE5-DCE0B68C0DAD}"/>
          </ac:spMkLst>
        </pc:spChg>
        <pc:spChg chg="mod">
          <ac:chgData name="Borel, Jean-Claude" userId="908442fc-0e04-4613-af0f-49cb8bac6a9b" providerId="ADAL" clId="{25F8FD0B-DC22-4B6C-9784-DC52490D512C}" dt="2024-03-27T15:05:56.343" v="165" actId="20577"/>
          <ac:spMkLst>
            <pc:docMk/>
            <pc:sldMk cId="3544501384" sldId="257"/>
            <ac:spMk id="3" creationId="{159348FD-6D74-4658-A03F-E5F424D5446C}"/>
          </ac:spMkLst>
        </pc:spChg>
        <pc:picChg chg="add mod">
          <ac:chgData name="Borel, Jean-Claude" userId="908442fc-0e04-4613-af0f-49cb8bac6a9b" providerId="ADAL" clId="{25F8FD0B-DC22-4B6C-9784-DC52490D512C}" dt="2024-03-27T15:04:38.691" v="74" actId="1076"/>
          <ac:picMkLst>
            <pc:docMk/>
            <pc:sldMk cId="3544501384" sldId="257"/>
            <ac:picMk id="5" creationId="{4BE2F8E1-9F77-4DBF-BA88-00ABD46E3C80}"/>
          </ac:picMkLst>
        </pc:picChg>
        <pc:picChg chg="del">
          <ac:chgData name="Borel, Jean-Claude" userId="908442fc-0e04-4613-af0f-49cb8bac6a9b" providerId="ADAL" clId="{25F8FD0B-DC22-4B6C-9784-DC52490D512C}" dt="2024-03-27T15:03:20.994" v="54" actId="478"/>
          <ac:picMkLst>
            <pc:docMk/>
            <pc:sldMk cId="3544501384" sldId="257"/>
            <ac:picMk id="7" creationId="{AEC34ACB-8B93-4194-85DC-ED2C917D965C}"/>
          </ac:picMkLst>
        </pc:picChg>
      </pc:sldChg>
      <pc:sldChg chg="delSp modSp mod">
        <pc:chgData name="Borel, Jean-Claude" userId="908442fc-0e04-4613-af0f-49cb8bac6a9b" providerId="ADAL" clId="{25F8FD0B-DC22-4B6C-9784-DC52490D512C}" dt="2024-03-27T15:05:28.677" v="142" actId="1035"/>
        <pc:sldMkLst>
          <pc:docMk/>
          <pc:sldMk cId="4185917397" sldId="258"/>
        </pc:sldMkLst>
        <pc:spChg chg="mod">
          <ac:chgData name="Borel, Jean-Claude" userId="908442fc-0e04-4613-af0f-49cb8bac6a9b" providerId="ADAL" clId="{25F8FD0B-DC22-4B6C-9784-DC52490D512C}" dt="2024-03-27T15:05:17.820" v="84" actId="6549"/>
          <ac:spMkLst>
            <pc:docMk/>
            <pc:sldMk cId="4185917397" sldId="258"/>
            <ac:spMk id="3" creationId="{159348FD-6D74-4658-A03F-E5F424D5446C}"/>
          </ac:spMkLst>
        </pc:spChg>
        <pc:picChg chg="del">
          <ac:chgData name="Borel, Jean-Claude" userId="908442fc-0e04-4613-af0f-49cb8bac6a9b" providerId="ADAL" clId="{25F8FD0B-DC22-4B6C-9784-DC52490D512C}" dt="2024-03-27T15:05:13.627" v="80" actId="478"/>
          <ac:picMkLst>
            <pc:docMk/>
            <pc:sldMk cId="4185917397" sldId="258"/>
            <ac:picMk id="5" creationId="{09FE8286-B6BA-45D7-9CE2-13C5EE5C0777}"/>
          </ac:picMkLst>
        </pc:picChg>
        <pc:picChg chg="mod">
          <ac:chgData name="Borel, Jean-Claude" userId="908442fc-0e04-4613-af0f-49cb8bac6a9b" providerId="ADAL" clId="{25F8FD0B-DC22-4B6C-9784-DC52490D512C}" dt="2024-03-27T15:05:28.677" v="142" actId="1035"/>
          <ac:picMkLst>
            <pc:docMk/>
            <pc:sldMk cId="4185917397" sldId="258"/>
            <ac:picMk id="8" creationId="{D39D77E3-1BD0-4457-9D07-197A0715879E}"/>
          </ac:picMkLst>
        </pc:picChg>
      </pc:sldChg>
    </pc:docChg>
  </pc:docChgLst>
  <pc:docChgLst>
    <pc:chgData name="Borel, Jean-Claude" userId="908442fc-0e04-4613-af0f-49cb8bac6a9b" providerId="ADAL" clId="{AD768E19-1A88-4185-9D60-209B84A506D4}"/>
    <pc:docChg chg="undo custSel addSld delSld modSld sldOrd">
      <pc:chgData name="Borel, Jean-Claude" userId="908442fc-0e04-4613-af0f-49cb8bac6a9b" providerId="ADAL" clId="{AD768E19-1A88-4185-9D60-209B84A506D4}" dt="2024-03-27T14:50:33.846" v="1636"/>
      <pc:docMkLst>
        <pc:docMk/>
      </pc:docMkLst>
      <pc:sldChg chg="delSp modSp new mod">
        <pc:chgData name="Borel, Jean-Claude" userId="908442fc-0e04-4613-af0f-49cb8bac6a9b" providerId="ADAL" clId="{AD768E19-1A88-4185-9D60-209B84A506D4}" dt="2024-03-27T14:36:11.578" v="1334" actId="20577"/>
        <pc:sldMkLst>
          <pc:docMk/>
          <pc:sldMk cId="4145486534" sldId="256"/>
        </pc:sldMkLst>
        <pc:spChg chg="del mod">
          <ac:chgData name="Borel, Jean-Claude" userId="908442fc-0e04-4613-af0f-49cb8bac6a9b" providerId="ADAL" clId="{AD768E19-1A88-4185-9D60-209B84A506D4}" dt="2024-03-27T14:34:37.678" v="1203" actId="478"/>
          <ac:spMkLst>
            <pc:docMk/>
            <pc:sldMk cId="4145486534" sldId="256"/>
            <ac:spMk id="2" creationId="{3B0122F4-3232-4A19-B27C-9D92D368CB48}"/>
          </ac:spMkLst>
        </pc:spChg>
        <pc:spChg chg="mod">
          <ac:chgData name="Borel, Jean-Claude" userId="908442fc-0e04-4613-af0f-49cb8bac6a9b" providerId="ADAL" clId="{AD768E19-1A88-4185-9D60-209B84A506D4}" dt="2024-03-27T14:36:11.578" v="1334" actId="20577"/>
          <ac:spMkLst>
            <pc:docMk/>
            <pc:sldMk cId="4145486534" sldId="256"/>
            <ac:spMk id="3" creationId="{1BA5C50F-34A6-475C-8FB3-9D0D7B0ED144}"/>
          </ac:spMkLst>
        </pc:spChg>
      </pc:sldChg>
      <pc:sldChg chg="addSp delSp modSp new mod">
        <pc:chgData name="Borel, Jean-Claude" userId="908442fc-0e04-4613-af0f-49cb8bac6a9b" providerId="ADAL" clId="{AD768E19-1A88-4185-9D60-209B84A506D4}" dt="2024-03-27T14:48:50.280" v="1635" actId="20577"/>
        <pc:sldMkLst>
          <pc:docMk/>
          <pc:sldMk cId="3544501384" sldId="257"/>
        </pc:sldMkLst>
        <pc:spChg chg="mod">
          <ac:chgData name="Borel, Jean-Claude" userId="908442fc-0e04-4613-af0f-49cb8bac6a9b" providerId="ADAL" clId="{AD768E19-1A88-4185-9D60-209B84A506D4}" dt="2024-03-27T13:53:30.775" v="41" actId="20577"/>
          <ac:spMkLst>
            <pc:docMk/>
            <pc:sldMk cId="3544501384" sldId="257"/>
            <ac:spMk id="2" creationId="{7363F0AE-6178-443F-BCE5-DCE0B68C0DAD}"/>
          </ac:spMkLst>
        </pc:spChg>
        <pc:spChg chg="mod">
          <ac:chgData name="Borel, Jean-Claude" userId="908442fc-0e04-4613-af0f-49cb8bac6a9b" providerId="ADAL" clId="{AD768E19-1A88-4185-9D60-209B84A506D4}" dt="2024-03-27T14:48:50.280" v="1635" actId="20577"/>
          <ac:spMkLst>
            <pc:docMk/>
            <pc:sldMk cId="3544501384" sldId="257"/>
            <ac:spMk id="3" creationId="{159348FD-6D74-4658-A03F-E5F424D5446C}"/>
          </ac:spMkLst>
        </pc:spChg>
        <pc:spChg chg="add del">
          <ac:chgData name="Borel, Jean-Claude" userId="908442fc-0e04-4613-af0f-49cb8bac6a9b" providerId="ADAL" clId="{AD768E19-1A88-4185-9D60-209B84A506D4}" dt="2024-03-27T14:17:47.724" v="210"/>
          <ac:spMkLst>
            <pc:docMk/>
            <pc:sldMk cId="3544501384" sldId="257"/>
            <ac:spMk id="4" creationId="{C7612735-E733-44DE-8905-0690B27A2F0D}"/>
          </ac:spMkLst>
        </pc:spChg>
        <pc:spChg chg="add del">
          <ac:chgData name="Borel, Jean-Claude" userId="908442fc-0e04-4613-af0f-49cb8bac6a9b" providerId="ADAL" clId="{AD768E19-1A88-4185-9D60-209B84A506D4}" dt="2024-03-27T14:17:47.724" v="210"/>
          <ac:spMkLst>
            <pc:docMk/>
            <pc:sldMk cId="3544501384" sldId="257"/>
            <ac:spMk id="5" creationId="{81528732-730C-4913-AA59-13836E147910}"/>
          </ac:spMkLst>
        </pc:spChg>
        <pc:picChg chg="add mod">
          <ac:chgData name="Borel, Jean-Claude" userId="908442fc-0e04-4613-af0f-49cb8bac6a9b" providerId="ADAL" clId="{AD768E19-1A88-4185-9D60-209B84A506D4}" dt="2024-03-27T14:18:49.302" v="220" actId="1076"/>
          <ac:picMkLst>
            <pc:docMk/>
            <pc:sldMk cId="3544501384" sldId="257"/>
            <ac:picMk id="7" creationId="{AEC34ACB-8B93-4194-85DC-ED2C917D965C}"/>
          </ac:picMkLst>
        </pc:picChg>
        <pc:picChg chg="add del">
          <ac:chgData name="Borel, Jean-Claude" userId="908442fc-0e04-4613-af0f-49cb8bac6a9b" providerId="ADAL" clId="{AD768E19-1A88-4185-9D60-209B84A506D4}" dt="2024-03-27T14:17:47.724" v="210"/>
          <ac:picMkLst>
            <pc:docMk/>
            <pc:sldMk cId="3544501384" sldId="257"/>
            <ac:picMk id="1025" creationId="{3FEC0415-6BBF-49DD-B07B-8E14D118EFD7}"/>
          </ac:picMkLst>
        </pc:picChg>
      </pc:sldChg>
      <pc:sldChg chg="new del">
        <pc:chgData name="Borel, Jean-Claude" userId="908442fc-0e04-4613-af0f-49cb8bac6a9b" providerId="ADAL" clId="{AD768E19-1A88-4185-9D60-209B84A506D4}" dt="2024-03-27T14:19:05.527" v="222" actId="47"/>
        <pc:sldMkLst>
          <pc:docMk/>
          <pc:sldMk cId="1746966686" sldId="258"/>
        </pc:sldMkLst>
      </pc:sldChg>
      <pc:sldChg chg="addSp delSp modSp add mod">
        <pc:chgData name="Borel, Jean-Claude" userId="908442fc-0e04-4613-af0f-49cb8bac6a9b" providerId="ADAL" clId="{AD768E19-1A88-4185-9D60-209B84A506D4}" dt="2024-03-27T14:50:33.846" v="1636"/>
        <pc:sldMkLst>
          <pc:docMk/>
          <pc:sldMk cId="4185917397" sldId="258"/>
        </pc:sldMkLst>
        <pc:spChg chg="mod">
          <ac:chgData name="Borel, Jean-Claude" userId="908442fc-0e04-4613-af0f-49cb8bac6a9b" providerId="ADAL" clId="{AD768E19-1A88-4185-9D60-209B84A506D4}" dt="2024-03-27T14:24:10.972" v="381" actId="20577"/>
          <ac:spMkLst>
            <pc:docMk/>
            <pc:sldMk cId="4185917397" sldId="258"/>
            <ac:spMk id="2" creationId="{7363F0AE-6178-443F-BCE5-DCE0B68C0DAD}"/>
          </ac:spMkLst>
        </pc:spChg>
        <pc:spChg chg="mod">
          <ac:chgData name="Borel, Jean-Claude" userId="908442fc-0e04-4613-af0f-49cb8bac6a9b" providerId="ADAL" clId="{AD768E19-1A88-4185-9D60-209B84A506D4}" dt="2024-03-27T14:50:33.846" v="1636"/>
          <ac:spMkLst>
            <pc:docMk/>
            <pc:sldMk cId="4185917397" sldId="258"/>
            <ac:spMk id="3" creationId="{159348FD-6D74-4658-A03F-E5F424D5446C}"/>
          </ac:spMkLst>
        </pc:spChg>
        <pc:picChg chg="add mod">
          <ac:chgData name="Borel, Jean-Claude" userId="908442fc-0e04-4613-af0f-49cb8bac6a9b" providerId="ADAL" clId="{AD768E19-1A88-4185-9D60-209B84A506D4}" dt="2024-03-27T14:24:27.353" v="418" actId="1036"/>
          <ac:picMkLst>
            <pc:docMk/>
            <pc:sldMk cId="4185917397" sldId="258"/>
            <ac:picMk id="5" creationId="{09FE8286-B6BA-45D7-9CE2-13C5EE5C0777}"/>
          </ac:picMkLst>
        </pc:picChg>
        <pc:picChg chg="del">
          <ac:chgData name="Borel, Jean-Claude" userId="908442fc-0e04-4613-af0f-49cb8bac6a9b" providerId="ADAL" clId="{AD768E19-1A88-4185-9D60-209B84A506D4}" dt="2024-03-27T14:20:14.577" v="230" actId="478"/>
          <ac:picMkLst>
            <pc:docMk/>
            <pc:sldMk cId="4185917397" sldId="258"/>
            <ac:picMk id="7" creationId="{AEC34ACB-8B93-4194-85DC-ED2C917D965C}"/>
          </ac:picMkLst>
        </pc:picChg>
        <pc:picChg chg="add mod">
          <ac:chgData name="Borel, Jean-Claude" userId="908442fc-0e04-4613-af0f-49cb8bac6a9b" providerId="ADAL" clId="{AD768E19-1A88-4185-9D60-209B84A506D4}" dt="2024-03-27T14:24:35.153" v="441" actId="1035"/>
          <ac:picMkLst>
            <pc:docMk/>
            <pc:sldMk cId="4185917397" sldId="258"/>
            <ac:picMk id="8" creationId="{D39D77E3-1BD0-4457-9D07-197A0715879E}"/>
          </ac:picMkLst>
        </pc:picChg>
      </pc:sldChg>
      <pc:sldChg chg="new del ord">
        <pc:chgData name="Borel, Jean-Claude" userId="908442fc-0e04-4613-af0f-49cb8bac6a9b" providerId="ADAL" clId="{AD768E19-1A88-4185-9D60-209B84A506D4}" dt="2024-03-27T14:25:54.682" v="493" actId="680"/>
        <pc:sldMkLst>
          <pc:docMk/>
          <pc:sldMk cId="2173851539" sldId="259"/>
        </pc:sldMkLst>
      </pc:sldChg>
      <pc:sldChg chg="addSp delSp modSp add mod ord">
        <pc:chgData name="Borel, Jean-Claude" userId="908442fc-0e04-4613-af0f-49cb8bac6a9b" providerId="ADAL" clId="{AD768E19-1A88-4185-9D60-209B84A506D4}" dt="2024-03-27T14:36:24.420" v="1335" actId="20577"/>
        <pc:sldMkLst>
          <pc:docMk/>
          <pc:sldMk cId="2946651482" sldId="259"/>
        </pc:sldMkLst>
        <pc:spChg chg="mod">
          <ac:chgData name="Borel, Jean-Claude" userId="908442fc-0e04-4613-af0f-49cb8bac6a9b" providerId="ADAL" clId="{AD768E19-1A88-4185-9D60-209B84A506D4}" dt="2024-03-27T14:31:24.736" v="913" actId="20577"/>
          <ac:spMkLst>
            <pc:docMk/>
            <pc:sldMk cId="2946651482" sldId="259"/>
            <ac:spMk id="2" creationId="{7363F0AE-6178-443F-BCE5-DCE0B68C0DAD}"/>
          </ac:spMkLst>
        </pc:spChg>
        <pc:spChg chg="mod">
          <ac:chgData name="Borel, Jean-Claude" userId="908442fc-0e04-4613-af0f-49cb8bac6a9b" providerId="ADAL" clId="{AD768E19-1A88-4185-9D60-209B84A506D4}" dt="2024-03-27T14:36:24.420" v="1335" actId="20577"/>
          <ac:spMkLst>
            <pc:docMk/>
            <pc:sldMk cId="2946651482" sldId="259"/>
            <ac:spMk id="3" creationId="{159348FD-6D74-4658-A03F-E5F424D5446C}"/>
          </ac:spMkLst>
        </pc:spChg>
        <pc:picChg chg="add mod">
          <ac:chgData name="Borel, Jean-Claude" userId="908442fc-0e04-4613-af0f-49cb8bac6a9b" providerId="ADAL" clId="{AD768E19-1A88-4185-9D60-209B84A506D4}" dt="2024-03-27T14:30:22.718" v="848" actId="1035"/>
          <ac:picMkLst>
            <pc:docMk/>
            <pc:sldMk cId="2946651482" sldId="259"/>
            <ac:picMk id="5" creationId="{F0AFB454-25B9-4DCA-A991-081C653D9675}"/>
          </ac:picMkLst>
        </pc:picChg>
        <pc:picChg chg="del">
          <ac:chgData name="Borel, Jean-Claude" userId="908442fc-0e04-4613-af0f-49cb8bac6a9b" providerId="ADAL" clId="{AD768E19-1A88-4185-9D60-209B84A506D4}" dt="2024-03-27T14:27:18.853" v="501" actId="478"/>
          <ac:picMkLst>
            <pc:docMk/>
            <pc:sldMk cId="2946651482" sldId="259"/>
            <ac:picMk id="7" creationId="{AEC34ACB-8B93-4194-85DC-ED2C917D965C}"/>
          </ac:picMkLst>
        </pc:picChg>
      </pc:sldChg>
      <pc:sldMasterChg chg="addSldLayout">
        <pc:chgData name="Borel, Jean-Claude" userId="908442fc-0e04-4613-af0f-49cb8bac6a9b" providerId="ADAL" clId="{AD768E19-1A88-4185-9D60-209B84A506D4}" dt="2024-03-27T13:47:28.561" v="0" actId="680"/>
        <pc:sldMasterMkLst>
          <pc:docMk/>
          <pc:sldMasterMk cId="639887702" sldId="2147483648"/>
        </pc:sldMasterMkLst>
        <pc:sldLayoutChg chg="add">
          <pc:chgData name="Borel, Jean-Claude" userId="908442fc-0e04-4613-af0f-49cb8bac6a9b" providerId="ADAL" clId="{AD768E19-1A88-4185-9D60-209B84A506D4}" dt="2024-03-27T13:47:28.561" v="0" actId="680"/>
          <pc:sldLayoutMkLst>
            <pc:docMk/>
            <pc:sldMasterMk cId="639887702" sldId="2147483648"/>
            <pc:sldLayoutMk cId="466036514" sldId="2147483649"/>
          </pc:sldLayoutMkLst>
        </pc:sldLayoutChg>
      </pc:sldMasterChg>
    </pc:docChg>
  </pc:docChgLst>
  <pc:docChgLst>
    <pc:chgData name="Borel, Jean-Claude" userId="908442fc-0e04-4613-af0f-49cb8bac6a9b" providerId="ADAL" clId="{A942523A-771A-4ABD-BA8B-39B6FCDFD1D5}"/>
    <pc:docChg chg="undo custSel modSld">
      <pc:chgData name="Borel, Jean-Claude" userId="908442fc-0e04-4613-af0f-49cb8bac6a9b" providerId="ADAL" clId="{A942523A-771A-4ABD-BA8B-39B6FCDFD1D5}" dt="2024-03-29T08:21:55.233" v="142" actId="20577"/>
      <pc:docMkLst>
        <pc:docMk/>
      </pc:docMkLst>
      <pc:sldChg chg="modSp mod">
        <pc:chgData name="Borel, Jean-Claude" userId="908442fc-0e04-4613-af0f-49cb8bac6a9b" providerId="ADAL" clId="{A942523A-771A-4ABD-BA8B-39B6FCDFD1D5}" dt="2024-03-29T08:21:55.233" v="142" actId="20577"/>
        <pc:sldMkLst>
          <pc:docMk/>
          <pc:sldMk cId="4145486534" sldId="256"/>
        </pc:sldMkLst>
        <pc:spChg chg="mod">
          <ac:chgData name="Borel, Jean-Claude" userId="908442fc-0e04-4613-af0f-49cb8bac6a9b" providerId="ADAL" clId="{A942523A-771A-4ABD-BA8B-39B6FCDFD1D5}" dt="2024-03-29T08:21:55.233" v="142" actId="20577"/>
          <ac:spMkLst>
            <pc:docMk/>
            <pc:sldMk cId="4145486534" sldId="256"/>
            <ac:spMk id="3" creationId="{1BA5C50F-34A6-475C-8FB3-9D0D7B0ED144}"/>
          </ac:spMkLst>
        </pc:spChg>
      </pc:sldChg>
      <pc:sldChg chg="addSp delSp modSp mod">
        <pc:chgData name="Borel, Jean-Claude" userId="908442fc-0e04-4613-af0f-49cb8bac6a9b" providerId="ADAL" clId="{A942523A-771A-4ABD-BA8B-39B6FCDFD1D5}" dt="2024-03-29T08:20:45.166" v="116" actId="114"/>
        <pc:sldMkLst>
          <pc:docMk/>
          <pc:sldMk cId="4185917397" sldId="258"/>
        </pc:sldMkLst>
        <pc:spChg chg="mod">
          <ac:chgData name="Borel, Jean-Claude" userId="908442fc-0e04-4613-af0f-49cb8bac6a9b" providerId="ADAL" clId="{A942523A-771A-4ABD-BA8B-39B6FCDFD1D5}" dt="2024-03-29T08:20:45.166" v="116" actId="114"/>
          <ac:spMkLst>
            <pc:docMk/>
            <pc:sldMk cId="4185917397" sldId="258"/>
            <ac:spMk id="3" creationId="{159348FD-6D74-4658-A03F-E5F424D5446C}"/>
          </ac:spMkLst>
        </pc:spChg>
        <pc:picChg chg="add mod">
          <ac:chgData name="Borel, Jean-Claude" userId="908442fc-0e04-4613-af0f-49cb8bac6a9b" providerId="ADAL" clId="{A942523A-771A-4ABD-BA8B-39B6FCDFD1D5}" dt="2024-03-29T08:19:25.268" v="110" actId="1036"/>
          <ac:picMkLst>
            <pc:docMk/>
            <pc:sldMk cId="4185917397" sldId="258"/>
            <ac:picMk id="5" creationId="{25CD0B15-7EAB-4F01-BE9A-13A91ACF9820}"/>
          </ac:picMkLst>
        </pc:picChg>
        <pc:picChg chg="add mod">
          <ac:chgData name="Borel, Jean-Claude" userId="908442fc-0e04-4613-af0f-49cb8bac6a9b" providerId="ADAL" clId="{A942523A-771A-4ABD-BA8B-39B6FCDFD1D5}" dt="2024-03-29T08:19:28.958" v="114" actId="1035"/>
          <ac:picMkLst>
            <pc:docMk/>
            <pc:sldMk cId="4185917397" sldId="258"/>
            <ac:picMk id="7" creationId="{D85E9643-310D-4297-A9B8-32F7C601D2A0}"/>
          </ac:picMkLst>
        </pc:picChg>
        <pc:picChg chg="del">
          <ac:chgData name="Borel, Jean-Claude" userId="908442fc-0e04-4613-af0f-49cb8bac6a9b" providerId="ADAL" clId="{A942523A-771A-4ABD-BA8B-39B6FCDFD1D5}" dt="2024-03-29T08:17:27.664" v="29" actId="478"/>
          <ac:picMkLst>
            <pc:docMk/>
            <pc:sldMk cId="4185917397" sldId="258"/>
            <ac:picMk id="8" creationId="{D39D77E3-1BD0-4457-9D07-197A0715879E}"/>
          </ac:picMkLst>
        </pc:picChg>
      </pc:sldChg>
    </pc:docChg>
  </pc:docChgLst>
  <pc:docChgLst>
    <pc:chgData name="Claudon, Nicolas" userId="0e2e2daf-562e-4fe4-9384-4dcf6f4c11eb" providerId="ADAL" clId="{F7B25A3B-B98B-448E-995A-09DA160024C5}"/>
    <pc:docChg chg="undo custSel modSld">
      <pc:chgData name="Claudon, Nicolas" userId="0e2e2daf-562e-4fe4-9384-4dcf6f4c11eb" providerId="ADAL" clId="{F7B25A3B-B98B-448E-995A-09DA160024C5}" dt="2024-04-24T09:36:55.102" v="28" actId="20577"/>
      <pc:docMkLst>
        <pc:docMk/>
      </pc:docMkLst>
      <pc:sldChg chg="addSp modSp mod">
        <pc:chgData name="Claudon, Nicolas" userId="0e2e2daf-562e-4fe4-9384-4dcf6f4c11eb" providerId="ADAL" clId="{F7B25A3B-B98B-448E-995A-09DA160024C5}" dt="2024-04-24T09:35:35.141" v="8"/>
        <pc:sldMkLst>
          <pc:docMk/>
          <pc:sldMk cId="4145486534" sldId="256"/>
        </pc:sldMkLst>
        <pc:spChg chg="mod">
          <ac:chgData name="Claudon, Nicolas" userId="0e2e2daf-562e-4fe4-9384-4dcf6f4c11eb" providerId="ADAL" clId="{F7B25A3B-B98B-448E-995A-09DA160024C5}" dt="2024-04-24T09:34:13.403" v="2" actId="207"/>
          <ac:spMkLst>
            <pc:docMk/>
            <pc:sldMk cId="4145486534" sldId="256"/>
            <ac:spMk id="3" creationId="{1BA5C50F-34A6-475C-8FB3-9D0D7B0ED144}"/>
          </ac:spMkLst>
        </pc:spChg>
        <pc:picChg chg="add mod">
          <ac:chgData name="Claudon, Nicolas" userId="0e2e2daf-562e-4fe4-9384-4dcf6f4c11eb" providerId="ADAL" clId="{F7B25A3B-B98B-448E-995A-09DA160024C5}" dt="2024-04-24T09:35:35.141" v="8"/>
          <ac:picMkLst>
            <pc:docMk/>
            <pc:sldMk cId="4145486534" sldId="256"/>
            <ac:picMk id="4" creationId="{88EA2E22-992B-494A-9118-F75A736BD89F}"/>
          </ac:picMkLst>
        </pc:picChg>
      </pc:sldChg>
      <pc:sldChg chg="addSp modSp mod">
        <pc:chgData name="Claudon, Nicolas" userId="0e2e2daf-562e-4fe4-9384-4dcf6f4c11eb" providerId="ADAL" clId="{F7B25A3B-B98B-448E-995A-09DA160024C5}" dt="2024-04-24T09:36:42.690" v="24" actId="20577"/>
        <pc:sldMkLst>
          <pc:docMk/>
          <pc:sldMk cId="3544501384" sldId="257"/>
        </pc:sldMkLst>
        <pc:spChg chg="mod">
          <ac:chgData name="Claudon, Nicolas" userId="0e2e2daf-562e-4fe4-9384-4dcf6f4c11eb" providerId="ADAL" clId="{F7B25A3B-B98B-448E-995A-09DA160024C5}" dt="2024-04-24T09:36:42.690" v="24" actId="20577"/>
          <ac:spMkLst>
            <pc:docMk/>
            <pc:sldMk cId="3544501384" sldId="257"/>
            <ac:spMk id="2" creationId="{7363F0AE-6178-443F-BCE5-DCE0B68C0DAD}"/>
          </ac:spMkLst>
        </pc:spChg>
        <pc:spChg chg="mod">
          <ac:chgData name="Claudon, Nicolas" userId="0e2e2daf-562e-4fe4-9384-4dcf6f4c11eb" providerId="ADAL" clId="{F7B25A3B-B98B-448E-995A-09DA160024C5}" dt="2024-04-24T09:36:17.296" v="18" actId="14100"/>
          <ac:spMkLst>
            <pc:docMk/>
            <pc:sldMk cId="3544501384" sldId="257"/>
            <ac:spMk id="3" creationId="{159348FD-6D74-4658-A03F-E5F424D5446C}"/>
          </ac:spMkLst>
        </pc:spChg>
        <pc:picChg chg="mod">
          <ac:chgData name="Claudon, Nicolas" userId="0e2e2daf-562e-4fe4-9384-4dcf6f4c11eb" providerId="ADAL" clId="{F7B25A3B-B98B-448E-995A-09DA160024C5}" dt="2024-04-24T09:36:21.516" v="19" actId="1076"/>
          <ac:picMkLst>
            <pc:docMk/>
            <pc:sldMk cId="3544501384" sldId="257"/>
            <ac:picMk id="5" creationId="{4BE2F8E1-9F77-4DBF-BA88-00ABD46E3C80}"/>
          </ac:picMkLst>
        </pc:picChg>
        <pc:picChg chg="add mod">
          <ac:chgData name="Claudon, Nicolas" userId="0e2e2daf-562e-4fe4-9384-4dcf6f4c11eb" providerId="ADAL" clId="{F7B25A3B-B98B-448E-995A-09DA160024C5}" dt="2024-04-24T09:35:38.618" v="9"/>
          <ac:picMkLst>
            <pc:docMk/>
            <pc:sldMk cId="3544501384" sldId="257"/>
            <ac:picMk id="6" creationId="{727FB160-2EBF-4DF7-BC85-A531B20AD331}"/>
          </ac:picMkLst>
        </pc:picChg>
      </pc:sldChg>
      <pc:sldChg chg="addSp modSp mod">
        <pc:chgData name="Claudon, Nicolas" userId="0e2e2daf-562e-4fe4-9384-4dcf6f4c11eb" providerId="ADAL" clId="{F7B25A3B-B98B-448E-995A-09DA160024C5}" dt="2024-04-24T09:36:55.102" v="28" actId="20577"/>
        <pc:sldMkLst>
          <pc:docMk/>
          <pc:sldMk cId="4185917397" sldId="258"/>
        </pc:sldMkLst>
        <pc:spChg chg="mod">
          <ac:chgData name="Claudon, Nicolas" userId="0e2e2daf-562e-4fe4-9384-4dcf6f4c11eb" providerId="ADAL" clId="{F7B25A3B-B98B-448E-995A-09DA160024C5}" dt="2024-04-24T09:36:55.102" v="28" actId="20577"/>
          <ac:spMkLst>
            <pc:docMk/>
            <pc:sldMk cId="4185917397" sldId="258"/>
            <ac:spMk id="2" creationId="{7363F0AE-6178-443F-BCE5-DCE0B68C0DAD}"/>
          </ac:spMkLst>
        </pc:spChg>
        <pc:spChg chg="mod">
          <ac:chgData name="Claudon, Nicolas" userId="0e2e2daf-562e-4fe4-9384-4dcf6f4c11eb" providerId="ADAL" clId="{F7B25A3B-B98B-448E-995A-09DA160024C5}" dt="2024-04-24T09:36:00.803" v="13" actId="14100"/>
          <ac:spMkLst>
            <pc:docMk/>
            <pc:sldMk cId="4185917397" sldId="258"/>
            <ac:spMk id="3" creationId="{159348FD-6D74-4658-A03F-E5F424D5446C}"/>
          </ac:spMkLst>
        </pc:spChg>
        <pc:picChg chg="mod">
          <ac:chgData name="Claudon, Nicolas" userId="0e2e2daf-562e-4fe4-9384-4dcf6f4c11eb" providerId="ADAL" clId="{F7B25A3B-B98B-448E-995A-09DA160024C5}" dt="2024-04-24T09:36:10.056" v="17" actId="1076"/>
          <ac:picMkLst>
            <pc:docMk/>
            <pc:sldMk cId="4185917397" sldId="258"/>
            <ac:picMk id="5" creationId="{25CD0B15-7EAB-4F01-BE9A-13A91ACF9820}"/>
          </ac:picMkLst>
        </pc:picChg>
        <pc:picChg chg="add mod">
          <ac:chgData name="Claudon, Nicolas" userId="0e2e2daf-562e-4fe4-9384-4dcf6f4c11eb" providerId="ADAL" clId="{F7B25A3B-B98B-448E-995A-09DA160024C5}" dt="2024-04-24T09:35:41.942" v="10"/>
          <ac:picMkLst>
            <pc:docMk/>
            <pc:sldMk cId="4185917397" sldId="258"/>
            <ac:picMk id="6" creationId="{612EBF9B-6637-4665-90C7-CEE04E5C33AF}"/>
          </ac:picMkLst>
        </pc:picChg>
        <pc:picChg chg="mod">
          <ac:chgData name="Claudon, Nicolas" userId="0e2e2daf-562e-4fe4-9384-4dcf6f4c11eb" providerId="ADAL" clId="{F7B25A3B-B98B-448E-995A-09DA160024C5}" dt="2024-04-24T09:36:05.140" v="15" actId="1076"/>
          <ac:picMkLst>
            <pc:docMk/>
            <pc:sldMk cId="4185917397" sldId="258"/>
            <ac:picMk id="7" creationId="{D85E9643-310D-4297-A9B8-32F7C601D2A0}"/>
          </ac:picMkLst>
        </pc:picChg>
      </pc:sldChg>
      <pc:sldChg chg="addSp modSp mod">
        <pc:chgData name="Claudon, Nicolas" userId="0e2e2daf-562e-4fe4-9384-4dcf6f4c11eb" providerId="ADAL" clId="{F7B25A3B-B98B-448E-995A-09DA160024C5}" dt="2024-04-24T09:36:29.473" v="20"/>
        <pc:sldMkLst>
          <pc:docMk/>
          <pc:sldMk cId="2946651482" sldId="259"/>
        </pc:sldMkLst>
        <pc:spChg chg="mod">
          <ac:chgData name="Claudon, Nicolas" userId="0e2e2daf-562e-4fe4-9384-4dcf6f4c11eb" providerId="ADAL" clId="{F7B25A3B-B98B-448E-995A-09DA160024C5}" dt="2024-04-24T09:35:16.075" v="5" actId="108"/>
          <ac:spMkLst>
            <pc:docMk/>
            <pc:sldMk cId="2946651482" sldId="259"/>
            <ac:spMk id="2" creationId="{7363F0AE-6178-443F-BCE5-DCE0B68C0DAD}"/>
          </ac:spMkLst>
        </pc:spChg>
        <pc:spChg chg="mod">
          <ac:chgData name="Claudon, Nicolas" userId="0e2e2daf-562e-4fe4-9384-4dcf6f4c11eb" providerId="ADAL" clId="{F7B25A3B-B98B-448E-995A-09DA160024C5}" dt="2024-04-24T09:35:20.099" v="6" actId="14100"/>
          <ac:spMkLst>
            <pc:docMk/>
            <pc:sldMk cId="2946651482" sldId="259"/>
            <ac:spMk id="3" creationId="{159348FD-6D74-4658-A03F-E5F424D5446C}"/>
          </ac:spMkLst>
        </pc:spChg>
        <pc:picChg chg="mod">
          <ac:chgData name="Claudon, Nicolas" userId="0e2e2daf-562e-4fe4-9384-4dcf6f4c11eb" providerId="ADAL" clId="{F7B25A3B-B98B-448E-995A-09DA160024C5}" dt="2024-04-24T09:35:25.075" v="7" actId="1076"/>
          <ac:picMkLst>
            <pc:docMk/>
            <pc:sldMk cId="2946651482" sldId="259"/>
            <ac:picMk id="5" creationId="{F0AFB454-25B9-4DCA-A991-081C653D9675}"/>
          </ac:picMkLst>
        </pc:picChg>
        <pc:picChg chg="add mod">
          <ac:chgData name="Claudon, Nicolas" userId="0e2e2daf-562e-4fe4-9384-4dcf6f4c11eb" providerId="ADAL" clId="{F7B25A3B-B98B-448E-995A-09DA160024C5}" dt="2024-04-24T09:36:29.473" v="20"/>
          <ac:picMkLst>
            <pc:docMk/>
            <pc:sldMk cId="2946651482" sldId="259"/>
            <ac:picMk id="6" creationId="{FD74884E-21CA-4912-B69A-37059D7F302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9D0DB-5277-47C1-B82B-DB98FD8F1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1CCF29-3C42-45BE-88F7-009F0DE8D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6603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8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dweb.wvd.microsoft.com/arm/webclient/index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nom.prenom-contractor@arcelormitta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1BA5C50F-34A6-475C-8FB3-9D0D7B0ED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00830"/>
            <a:ext cx="9144000" cy="3258105"/>
          </a:xfrm>
        </p:spPr>
        <p:txBody>
          <a:bodyPr/>
          <a:lstStyle/>
          <a:p>
            <a:endParaRPr lang="fr-FR" dirty="0"/>
          </a:p>
          <a:p>
            <a:endParaRPr lang="fr-FR" sz="2800" dirty="0"/>
          </a:p>
          <a:p>
            <a:r>
              <a:rPr lang="fr-FR" sz="2800" dirty="0">
                <a:solidFill>
                  <a:srgbClr val="F79646"/>
                </a:solidFill>
              </a:rPr>
              <a:t>Lancement du </a:t>
            </a:r>
            <a:r>
              <a:rPr lang="fr-FR" sz="2800" dirty="0" err="1">
                <a:solidFill>
                  <a:srgbClr val="F79646"/>
                </a:solidFill>
              </a:rPr>
              <a:t>Remote</a:t>
            </a:r>
            <a:r>
              <a:rPr lang="fr-FR" sz="2800" dirty="0">
                <a:solidFill>
                  <a:srgbClr val="F79646"/>
                </a:solidFill>
              </a:rPr>
              <a:t> Desktop (lien web)</a:t>
            </a:r>
          </a:p>
          <a:p>
            <a:r>
              <a:rPr lang="fr-FR" sz="2800" dirty="0">
                <a:solidFill>
                  <a:srgbClr val="F79646"/>
                </a:solidFill>
              </a:rPr>
              <a:t>pour accéder aux applications GMAO via la solution VDI</a:t>
            </a:r>
          </a:p>
          <a:p>
            <a:endParaRPr lang="fr-FR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EA2E22-992B-494A-9118-F75A736BD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548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Lancement de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Remote</a:t>
            </a:r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 Desktop Web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582615"/>
            <a:ext cx="11292396" cy="5159929"/>
          </a:xfrm>
        </p:spPr>
        <p:txBody>
          <a:bodyPr/>
          <a:lstStyle/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 pouvoir accéder aux environnements GMAO (SAP et/ou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via la solution VDI, avec votre compte EUROPE, il faut utiliser l’outil Microsoft « 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Remote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desktop » sur votre PC.</a:t>
            </a: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Cliquez sur le lien web suivant : 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https://rdweb.wvd.microsoft.com/arm/webclient/index.html</a:t>
            </a: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 vous y êtes invité, cliquer sur « s’abonner »</a:t>
            </a: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BE2F8E1-9F77-4DBF-BA88-00ABD46E3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61" y="3429000"/>
            <a:ext cx="5744377" cy="1971950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727FB160-2EBF-4DF7-BC85-A531B20AD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50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Lancement du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Remote</a:t>
            </a:r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 Desktop Web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277815"/>
            <a:ext cx="11292396" cy="5424826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Dans la fenêtre de connexion ci-dessous, saisissez </a:t>
            </a:r>
            <a:r>
              <a:rPr lang="fr-FR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l’adresse mail associée à votre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qui a été fournie dans le mail relatif à la confirmation de création de votre compte Europe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Elle peut ressembler au modèle suivant : 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nom.prenom</a:t>
            </a:r>
            <a:r>
              <a:rPr lang="fr-FR" sz="1800" i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.contractor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@arcelormittal.com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Renseignez ensuite votre identifiant Europe (ex: A0123456) et votre mot de passe </a:t>
            </a: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associé au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que vous avez reç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u également par mails.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5CD0B15-7EAB-4F01-BE9A-13A91ACF9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54" y="2396757"/>
            <a:ext cx="1767892" cy="136571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5E9643-310D-4297-A9B8-32F7C601D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1573" y="4669386"/>
            <a:ext cx="2668853" cy="182159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612EBF9B-6637-4665-90C7-CEE04E5C3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591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Accès aux applications GMAO : SAP et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Dolmain</a:t>
            </a:r>
            <a:endParaRPr lang="fr-FR" sz="2800" dirty="0">
              <a:solidFill>
                <a:srgbClr val="F7964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840089"/>
            <a:ext cx="11292396" cy="4902455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Par la suite, a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 lancement de 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emote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Desktop, vous devrez visualiser l’environnement suivant « wks-fra-wvdapps-prd-dm5-001 », qui vous permettra d’accéder aux applications GMAO : DM5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et/ou SAP PCE (vous devrez pour cela avoir été déclaré dans l’une ou l’autre des applications selon vos besoins)  :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NB : lors de votre première connexion, les menus SAP et </a:t>
            </a:r>
            <a:r>
              <a:rPr lang="fr-FR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 peuvent apparaitre en anglais. Il s’agit d’un comportement normal. Lors des connexions ultérieures, ces menus apparaitront en Français.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0AFB454-25B9-4DCA-A991-081C653D9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149" y="2909998"/>
            <a:ext cx="2410161" cy="138131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FD74884E-21CA-4912-B69A-37059D7F3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6651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272</Words>
  <Application>Microsoft Office PowerPoint</Application>
  <PresentationFormat>Grand écran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Lancement de Remote Desktop Web</vt:lpstr>
      <vt:lpstr>Lancement du Remote Desktop Web</vt:lpstr>
      <vt:lpstr>Accès aux applications GMAO : SAP et Dolmain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Borel, Jean-Claude</dc:creator>
  <cp:lastModifiedBy>Claudon, Nicolas</cp:lastModifiedBy>
  <cp:revision>3</cp:revision>
  <dcterms:created xsi:type="dcterms:W3CDTF">2024-03-27T13:47:26Z</dcterms:created>
  <dcterms:modified xsi:type="dcterms:W3CDTF">2024-04-24T09:37:01Z</dcterms:modified>
</cp:coreProperties>
</file>